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34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7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09:24:11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10170 2729,'25'0,"0"0,0 0,24 24,1-24,0 0,-26 0,1 0,25 0,-50 0,25 0,-25 0,24 0,-24 0,25 0,0 0,-25 0,25 25,0-25,-1 0,26 0,0 0,-26 0,26 0,0 0,-50 0,24 0,-24 0,25 0,-25 0,25 0,0 0,-25 0,25 0,-25 0,24 0,1 0,-25 0,25 0,25 0,-26 0,26 0,0 0,-1 0,-24 0,0 0,25 0,-50 0,24 0,1 0,0 0,-25 0,25 0,-25 0,25 0,-1 0,-24 0,0 75,-49-1,49-24,0-26,25 26,24-50,1 25,24-25,1 25,-26-1,26-24,-51 0,1 25,25-25,-25 0,-1 0,1 0,0 0,0 0,0 0,-1 0,26 0,-25 0,0 0,24 0,-49 0,25 0,-25 0,0-25,0 1,0-1,0-25,0 50,-25 0,25-25,0 1,0-1,0 0,-25 0,25 25,0 0,25 0,0-25,0 25,0 0,-1 0,1 0,0 0,-25 0,25 0,0 0,0 0,-25 0,24 0,-24 0,25 0,0 0,-25 0,25 0,-25 0,0 0,-50 0,50 0,-49 0,49 0,-25 0,0 0,0 0,0 0,-24 0,24 0,0 0,0 0,0 0,1 0,24 0,-25 0,0 0,25 0,-25 0,25 0,-25 0,25 0,-24 0,-1 0,25 0,-25 0,0 0,0 0,-24 0,49 0,-25 0,0 0,0 0,1 0,-1 0,0 0,25 0,-25 0,25 0,-25 0,1 0,24 0,-25 0,25-24,-25 24,0 0,-24-25,24 25,-25-25,25 25,25-25,-49 25,49 0,-25 0,25 0,0 0,-25 0,0 0,25-25,25 1,-25 24,50 0,-25 0,24 0,1 0,-1 0,26 0,-50 0,-1 0,26 0,-25 0,0 0,-25 0,24 0,-24 0,25 0,-25 0,50 0,-50 0,0-25,25 25,-25 0,24 0,1 0,25 0,-25 0,-25 0,49 0,-24-25,0 25,0-25,-1 25,1 0,-25 0,25 0,0 0,0 0,-25 0,24 0,1 0,-25 0,25 0,-25 0,25 0,0 0,0 0,-1 25,1-25,0 0,-25 0,25 0,0 0,-25 25,0-25,24 0,-24 0,0 0,0 0,0 0,-74 0,49 0,-24 0,-1 0,0 0,25 0,1 0,24 0,-25 0,25 0,-25 0,25 0,-25 0,0 0,25 0,-24 25,-1-25,-25 0,25 0,-49 24,49-24,-24 0,24 0,0 0,0 0,25 0,-25 0,25 0,-24 0,-1 0,25 0,-25 0,25 0,-25 0,25 0,-49 0,49 0,-50 0,0 0,1 0,-1 0,25 0,-24 0,24 0,0 0,25 0,-25 0,25 0,-24 0,-1 0,25 0,0-24,-25 24,25 0,-25 0,0 0,0 0,-24 0,24 0,-25 0,26 0,-1 0,0 0,25 0,-50 0,50 0,-24 0,24 0,-25 0,0 0,25 0,-25 0,25 0,-25 0,1 0,-1 0,25 0,-50 0,25 0,25 0,-24 0,-1 0,25 0,-25 0,25 0,-25 0,0 0,25 0,-24 0,24 0,-25 0,25 0,-25 0,0 0,25 0,-25 0,25 0,-24 0,24 0,-25 0,0 0,25 0,-25 0,-24 0,49 0,-25 0,0 0,0 0,25 0,-25 0,0 0,25 0,-24 0,24 0,-25 0,25 0,0 0,0 24,0 1,0-25,0 25,0-25,25 0,-25 0,24 0,1 0,-25 0,0 25,25-25,-25 0,25 0,0 0,-25 25,0-25,25 0,-25 0,0 0,24 0,-24 0,0 24,25-24,0 0,-25 0,25 0,-25 0,25 0,-1 0,1 0,-25 0,50 0,-25 0,-1 0,1 0,0 0,0 0,0 0,-1 0,-24 0,25 0,-25 0,25 0,-25 0,25 0,0 0,-25 0,24 0,-24 0,25 0,0 0,0 0,0 0,-1 0,26 0,-50 0,25 0,-25 0,25 0,-1 0,-24 0,25 0,-25 0,25 0,-25 0,25 0,0 0,-25 0,24 0,-24 0,25 0,0 0,-25 0,25 0,-25 0,25 0,-25 0,25 0,-1 0,-24 0,25 0,-25 0,25 0,0 0,-25 0,0 0,0 25,0-25,0 25,0 25,0-26,25 1,-25 0,24-25,-24 25,0-25,0 0,25 0,0 25,-25-25,0 0,0 0,-25 0,25 0,-25 0,25 0,0 0,-24 0,24 0,-25 0,0 0,25 0,-25 0,25 0,-25 0,1 0,24 0,-25 0,25 0,-25 0,25 0,-25 0,0 0,25 0,-25 0,25 0,-24 0,-1 0,25 0,-25 0,25 0,-25 0,25 0,-25 0,1 0,24 0,-25 0,25-25,-25 25,0 0,25 0,-25 0,1 0,-1 0,-25 0,50 0,-25 0,25 0,-24 0,24 0,-25 0,0 0,25 0,-25 0,25 0,-25 0,25 0,-24 0,-1 0,25 0,-25 0,0 0,0 0,1 0,-1 0,-25 0,50-25,-25 25,25-25,-24 25,24 0,-25 0,25 0,-25 0,25 0,0-25,-25 25,25 0,-25 0,25 0,-24 0,-1 0,25-24,0 24,-25 0,25 0,-25-25,0 25,0 0,25 0,-49-25,49 25,-25 0,25 0,-25 0,25 0,0-25,0 0,0 1,0 24,0 0,0-25,0 25,25-25,-25 25,25-25,-25 25,25 0,-25-25,24 25,-24 0,0-24,25 24,-25 0,0 0,25 0,0 0,-25-25,25 25,-25 0,25 0,-25 0,24 0,1 0,0 0,-25 0,50 0,-26 0,1 0,25 0,-50 0,25 0,-25 0,24 0,1 0,-25 0,25 0,-25 0,25 0,-25 0,25 0,-1 0,-24 0,25 0,0 0,0 0,24 0,1 0,-25 0,0 0,24 0,-49 0,50 0,-50 0,25 0,-25 0,24 0,-24 0,50 0,-50 0,25 0,-25 0,49 0,-24 0,0 0,0 0,-25 0,25 0,0 0,-1 0,-24 0,25 0,0 0,-25 0,25 0,-25 0,25 0,-25 0,24 0,1 0,-25 0,25 0,-25 0,25 0,0 0,-25 0,24 0,-24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09:00:23.3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20613 17909,'0'0,"50"0,-26 0,26 0,0 0,24 0,-49 0,0 0,0 0,-1 0,1 0,-25-25,25 25,-25 0,50 0,-50 0,24-25,26 25,-50 0,50 0,-26 0,1 0,-25 0,25 0,-25 0,25 0,-25 0,49 0,-24 0,0 0,-25 0,25 0,-25 0,49-24,-49 24,25 0,25 0,-25 0,24 0,26 0,-1 0,-49-25,0 0,24 25,-49 0,50 0,-25 0,-1 0,26 0,0 0,-1 0,-24 0,0 0,25 0,-50 0,24 0,1 0,0 0,-25 0,25 0,-25 0,25 0,-1 0,-24 0,25 0,0 0,0 0,24 0,26 0,-50 0,24 0,1 0,-1 0,-24 0,0 0,0 0,0 0,-1 0,-24 0,25 0,-25 0,50 0,-25 0,-1 0,26 0,0 0,-1 0,-24 0,25 0,-25 0,-25 0,24 0,1 0,-25 0,25 0,-25 0,25 0,0 0,-25 0,24 0,51 0,-1 0,1 0,-1 0,0 0,-24 0,0 0,-26 0,1 0,0 0,-25 0,25 0,0 0,24 0,26 0,-26 0,51 0,-76 0,1 0,0 0,-25 0,25 0,0 0,-25 0,24 0,-24 0,25 0,0 0,0 0,-25 0,25 0,-25 0,24 0,1 0,0 0,-25 0,50 0,-50 0,24 0,1 0,0 0,-25 0,25 0,-25 0,25 0,-1 0,-24 0,0 0,0 25,0-25,0 25,0-25,0 24,0-24,0 25,-24 0,24-25,-25 0,0 0,-25 25,1-25,-1 0,1 0,24 0,0 0,25 0,-25 0,0 0,1 0,24 0,-25 0,0 25,0-25,0 0,1 0,-26 0,-24 0,24 0,25 0,0 0,0 0,1 0,24 0,-25 0,25 0,-25 0,0 0,25 0,-25 0,25 0,-24 0,24 0,-25 24,0-24,0 0,25 0,-49 0,-1 0,0 0,1 25,-1-25,-24 0,74 0,-25 0,-25 0,50 0,-24 0,-1 0,25 0,-25 0,25 0,-25 0,25 0,-49 0,-1 0,-24 0,24 0,0 0,25 0,-24 0,49 0,-25 0,0 0,25 0,-25 0,25 0,-24 0,-1 0,0 0,-25 0,1 0,-1 0,1 0,-1 0,50 0,-25 25,25-25,-25 0,1 0,-26 0,-24 0,-1 0,26 0,24 0,0 0,-25 0,26 0,-1 0,25 0,-25 0,25 0,-50 0,50 0,-25 0,-24 0,24 0,0 0,-49 0,74 0,-25 0,-25 0,50 0,-49 0,49 0,-25 0,0 0,0 0,25-25,-24 25,-1 0,0 0,0 0,0-25,1 25,-1 0,0 0,0 0,0 0,1-24,24 24,-25 0,0 0,0 0,25-25,0 25,-25 0,25 0,-24 0,-1 0,25 0,-25-25,25 25,-25 0,25 0,-25 0,1 0,24 0,-25-25,25 25,-25 0,0 0,25 0,-25 0,25 0,-24 0,24-25,-50 25,50 0,-25 0,25 0,-25 0,0 0,25 0,0-24,-24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09:27: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16843 18728,'0'0,"0"0,49 0,-24 0,0 0,0 0,24 0,1 0,49 0,50 0,-50 0,0 0,-24 0,-26 0,1 0,25 0,24 0,50 0,-50-25,-25 25,-24 0,-1 0,-24 0,0 0,0 0,-25 0,25 0,-1 0,1 0,-25 0,25 0,0-25,-25 25,25 0,-1 0,1 0,0 0,0 0,0 0,49 0,-24 0,-26 0,1 0,50-25,-50 25,24 0,1 0,24 0,-24 0,-25 0,24 0,26 0,24 0,-25 0,1 0,-26 0,-24 0,0 0,0 0,-1 0,1 0,-25 0,50 0,-50 0,49 0,1 0,0 0,24 0,-24 0,-1 0,1 0,-25 0,0 0,-1 0,1 0,0 0,-25 0,50 0,-50 0,24 0,1 0,0 0,25 0,49 0,-50 0,1 0,0 0,-26 0,26 0,-25 0,0 0,-25 0,24 0,1 0,0 0,-25 0,25 0,-25-25,25 25,0 0,24 0,26 0,-1 0,-24-24,-1 24,-24 0,25 0,-26 0,1 0,-25 0,0 0,50 0,-25 0,-1 0,1 0,0 0,0 0,24 0,51 0,-51 0,1 0,-25 0,24 0,-24 0,0 0,0 0,-25 0,24 0,1 0,-25 0,25 0,-25 0,50 0,-50 0,25 0,-1 0,1 0,25 0,-1 0,1 0,-25 0,0 0,-1 0,1 0,-25 0,25 0,-25 0,25 0,0 0,-25 0,24 0,1 0,0 0,0 0,49 0,1-25,-1 25,-24 0,-26 0,26 0,-25 0,0 0,-25 0,24 0,-24 0,25 0,-50 0,-24 0,-50 0,-25 0,24-25,26 25,0 0,24 0,0 0,1 0,24-25,-25 25,1 0,-1 0,1 0,24 0,0 0,0 0,25 0,-25 0,25 0,0 0,50 0,-50 0,50 0,-1 25,-24-25,0 0,0 0,-25 0,49 0,-49 0,25 0,0 0,0 0,-25 0,24 0,-24 0,25 0,0 0,-25 0,25 0,24 0,-24 0,0 0,0 0,-25 0,25 0,-1 0,-24 0,0 25,25-25,0 0,0 25,74-1,25-24,0 25,-74-25,-25 0,-1 0,-24 0,-24 0,-51 0,-24 0,24 0,26 0,-1 0,25 0,-24 0,24 0,0 0,-49 0,-25 0,49 0,0 0,50 0,-24 0,-1 0,0 0,-25 0,26 0,-1 0,25 0,-25 0,0 0,25 0,-49 25,24-25,0 25,-50-25,1 0,0 0,24 25,0 24,1-49,24 0,0 25,0-25,25 0,-24 0,24 0,0 0,0-25,0 25,0 0,0 25,0-25,0 50,0-50,0 24,0-24,0 0,-25 0,25 0,-25 0,0 0,-24 0,24 0,-25 0,1 0,49 0,-50 0,50 0,-25 0,25 0,-25 0,1 0,24 0,-25 0,25 0,-25 0,25 0,-25 0,0 0,25 0,-24 0,24 0,-25 0,0 0,-25 0,1 0,-1 0,25 0,-24 0,24 0,0 0,0 0,25-24,-25 24,1 0,24 0,-25 0,-25 0,50 0,-49 0,-1 0,0 0,1 0,24 0,-25 0,50 0,-24 0,-1 0,0-25,0 25,0 0,1 0,-1 0,-25 0,1 0,-26 0,50 0,1 0,-1 0,25 0,-25 25,0-25,-25 0,26 0,-1-25,-25 25,50 0,-25 0,1 0,-1 0,0 0,25 0,-25 0,0 0,1 0,24-25,-25 25,0 0,-25 0,26 0,-26 0,25 0,-24 0,49 0,-50 0,50 0,-25 0,0 0,1 0,-1 0,25 0,-50 0,50 0,-25 0,1 0,-26 0,25 0,-24 0,-26 0,50 0,-24 0,24 0,25 0,-50 0,50 0,-25 0,1 0,-1 0,25 0,-25 0,25 0,-25 0,25-25,-25 25,-24 0,-26 0,1 0,0 0,-1 0,1 0,-1 25,26 25,-26-50,51 24,-26 1,50-25,-25 0,-49 25,74-25,-25 0,0-25,0 25,25 0,-49 0,24 0,0 0,-25 0,-24 0,49 0,0 0,1 0,-1 0,0 0,25 0,-25 0,25 0,-25 0,1 0,24 0,-25 0,25 0,-25 0,25-25,-25 25,0 0,1 0,24 0,-50 0,50 0,-25 0,25 0,-25-24,1 24,-1 0,25 0,-25 0,0 0,25 0,-25 0,25 0,0 0,-24 0,-1 0,25 0,-25 0,25 0,-25 0,25 0,-25 0,1 0,24 0,-25 0,25 0,-25 0,0 0,25 0,-25 0,50-25,0 25,0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09:28:22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3151 16148,'0'0,"49"0,1 0,49 0,0 0,-24 0,-26 0,26 0,-51 0,1 0,0 0,-25 0,50 0,-50 0,24 0,1 0,0 0,-25 25,25-25,24 0,1 0,-25 0,25 0,-26 0,1 0,0 0,25 0,-26 0,1 0,-25 0,25 0,-25 0,25 0,0 0,24 0,1 0,-1 0,1 0,0 0,-1 0,-24 0,0 0,24 0,-49 0,25 0,0 0,0 0,0 0,-25 0,49 0,-24 0,25 0,24 0,1 0,-26 0,26 0,-26 0,-49 0,50 0,-50 0,25 0,-25 24,0-24,24 25,-24-25,25 0,0 0,-25 0,25 0,-25 0,25 0,-1 0,1 0,-25 0,50 0,-1 0,-24 0,0 0,0 0,-25 0,49 0,-24 0,0 0,0 0,-25 0,25 0,-25 0,0 0,0 0,0 25,0 0,0-25,0 25,0 49,0-24,-25 24,25-24,0-25,0 24,0-49,0 25,0 0,0 0,0-25,0 24,0 1,-25-25,25 25,0-25,0 25,0-25,-25 0,0 0,1 0,24 0,-25 0,0 0,0 0,25 0,-25 0,1 0,24 0,-25 0,25 0,-25 0,25 0,-25 0,0 0,25 0,-24 0,-1 0,0 0,-25 0,1 0,49 0,-25 0,0 0,0 0,25 0,-24 0,-1 0,25 0,-25 0,25-25,-25 25,25 0,-25 0,1 0,24 0,-25 0,0-25,0 25,-25 0,26 0,-26-25,0 25,1 0,49 0,-50 0,50 0,-25 0,25-24,-24 24,24 0,-50 0,25-25,0 25,-49 0,49 0,-24 0,24 0,-25 0,25-25,-24 25,24 0,25 0,-25 0,0 0,25-25,-24 25,24 0,-50 0,0 0,1 0,-1 0,25 0,0 0,1 0,24 0,-25 0,25 0,-25 0,0 0,25 0,-25 0,25 0,-24 0,24 0,-25-25,0 25,-25 0,26 0,24 0,-25 0,0 0,25 0,-25 0,-24 0,49-24,-25 24,25-25,-25 25,0 0,25-25,-25 25,25 0,-24-25,-1 0,0 25,25 0,-50 0,50 0,-24 0,24 0,-25 0,0-24,25 24,0-25,25 0,0 25,24 0,1-25,-1 25,1 0,49 0,50 0,-50 0,-24 0,-26 25,26 0,-26 24,-24-24,25 0,-25 0,24 0,1-25,-25 24,24-24,-24 0,25 0,-1 0,1 0,-1 0,1 0,-25 0,0 0,-1 0,1 0,0 0,0 0,24 0,1 0,-25 0,49 0,1 0,-1 0,-24 0,-25-24,-1 24,26 0,-50 0,25 0,-25 0,25 0,-1 0,-24 0,25 0,0-25,0 25,-25 0,25 0,-25-25,49 25,-24 0,0 0,0 0,-25 0,24 0,1 0,0 0,-25 0,25 0,0 0,-25 0,0 25,0-25,0 25,0-25,0 24,0-24,0 25,0 0,0-25,0 0,-25 25,25-25,0 25,-25-1,25 1,-25-25,25 0,-25 25,25 0,-24-25,24 0,0 25,-25-25,25 24,-25-24,0 0,25 0,-25 0,25 0,-49 0,49 0,-25 0,25 0,-25 25,0-25,1 0,-26 0,25 0,0 0,-24 0,24 0,0 25,0-25,25 0,-24 0,-1 0,25 0,-25 0,25 0,-25 0,0 0,25 0,-25 0,25 0,-24 0,24 0,-25 0,0 0,0 0,0 0,1 0,24 0,-25 0,-25 0,50 0,-25 0,1 0,24 0,-25 0,25 0,-25 0,25 0,-50 0,50 0,-24 0,24-25,-25 25,0 0,-25 0,1 0,-1 0,1 0,-1 0,0 0,26 0,-1 0,25 0,-25 0,25 0,-25 0,0 0,25 0,-24 0,-1 0,0 0,0 0,-25 0,26 0,-26 0,25 0,0 0,1 0,24 0,-50 0,50 0,-25 0,25 0,-25 0,1 0,24 0,0-25,-25 25,0 0,0 0,25-24,-25 24,-49-25,24 25,1 0,-1 0,1 0,24 0,0-25,25 25,-25 0,25 0,-25 0,1 0,-26 25,-24-25,24 0,0 25,25-25,1 0,24 0,-25 0,0 0,25 0,-25 0,25 0,-25 0,1 0,24 0,-25 0,25 0,-25 0,25 0,-25 0,0 0,25 0,-24 0,-1 0,-25 0,25 0,-24 0,49 0,-25 0,25 0,-25 0,0 0,1 0,24 0,-25 0,0 0,25 0,-25 0,25 0,-25 0,25 0,-24 0,24-25,-25 25,25 0,-25 0,25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2:44:30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14287,'0'0,"50"0,25 25,-26-25,1 25,-1 0,-24 0,0-25,25 0,-50 0,49 25,1-25,-25 0,-1 24,26-24,0 0,-26 0,26 0,-50 0,25 0,0 0,-1 0,-24 0,25 0,-25 0,25 0,0 0,0 0,-25 0,24 0,-24 0,50 0,-25 0,0 0,-25 0,49 0,-24 0,50 0,-51 0,1 0,25 0,-50 0,25 0,-1 0,1 0,25 0,24 0,1 0,-26 0,26 0,-26 0,-24 0,25 0,-26 0,26 0,0 0,24 0,-49 0,0 0,24 0,-49 0,0 25,25 0,-25 0,0-25,0 25,0-25,0 24,0 1,0-25,0 25,0 0,0 0,0-25,0 24,0 1,0-25,0 25,0-25,0 0,0 0,-74 0,24 25,0-25,26 25,-26-25,50 0,-25 0,0 0,25 0,-24 0,24 0,-25 0,0 0,0 0,25 0,-25 0,25 0,-49 0,24 0,0 0,-24 0,24 0,0 0,0 0,-24 0,49 0,-50 0,50 0,-25 0,0 0,1 0,-1 0,0 0,-25 0,1 0,-26 0,50 0,1 0,-26 0,50 0,-25 0,25 0,-49 0,49 0,-25 0,0 0,0 0,0 0,1 0,-1 0,-25 0,25 0,-24 0,24 0,-25 0,26 0,-1 0,0 0,0 0,25 0,-25 0,25 0,-24 0,-1 0,25 0,-25 0,25 0,-25 0,0 0,1 0,-26 0,25 0,0 0,-24 0,24 0,0 0,0 0,25 0,-49 0,49 0,-25 0,25 0,-25 0,0 0,-24 0,24 0,0 0,-25 0,-24 0,24 0,50 0,-49 0,49 0,-25 0,25 0,-50 0,50 0,-24 0,24 0,-25 0,25 0,-25 0,0 0,25 0,-25 0,25 0,0 0,-24 0,-1 0,25 0,-25 0,25 0,-25 0,25 0,-25 0,1 0,24 0,-25 0,25 0,-25 0,25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2:44:55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19546 10021,'25'-25,"50"25,49 0,25 0,-25 0,-50 0,-24 0,24 0,-49 0,0 0,24 0,-24 25,0-25,49 25,1 0,24-25,-25 25,1-1,-26-24,-24 25,25 0,-1-25,1 0,-25 0,24 0,75 0,0 0,25 0,-50 25,-49-25,0 0,-26 0,1 0,25 0,24 0,-74-25,25 25,0-50,24 50,-24 0,25 0,-25 0,24 0,-24 0,25 0,-1 0,1 0,24 0,-24 0,0 0,-1 0,-49-24,25 24,0 0,0 0,-25 0,24 0,-24 0,25 0,0 0,0 0,49 0,25 0,1 0,-26 0,1 0,-1 0,25 0,75 0,-25-25,-50 25,-25 0,-24 0,-1 0,1 0,-50 0,25 0,49 0,50 0,0 0,25 25,-74-1,49 1,-50-25,0 25,1-25,-1 25,-24-25,24 0,-24 25,-25-25,-1 0,-24 0,25 0,0 0,-25 0,25 0,-25 0,0 0,0-25,0 0,0 25,0-25,0 25,0-49,0-26,0 1,0 49,0 25,0 0,-25 0,-25 0,-24 0,0 0,24-25,-24 0,24 0,25 1,0-1,25 25,-24 0,-1-25,25 25,-25 0,-25-25,1 25,-26 0,1 0,24 0,-24 0,24 0,26 0,-1-25,-25 1,50 24,-25 0,1 0,24-25,-25 25,-25 0,25 0,-49 0,24 0,-24 0,-1 0,51 0,-1 0,0 0,0 0,0 0,1 0,-1 0,0 0,0 0,0 0,1 0,24 0,-25 0,0 0,25 0,-25 0,25 25,-25-25,25 0,-24 0,-1 0,0 24,0 1,-24 0,49 0,-25-25,25 0,-25 0,25 25,-25-25,0 0,25 0,-24 0,24 0,-50 0,0 0,1 0,24 24,-25-24,50 0,-25 0,25 0,0 25,-49-25,-26 0,-49 0,-49 0,49 0,0 0,74 0,1 0,-1-25,0 25,1 0,49 0,-50 0,50 0,-25 0,0 0,1 0,-26 0,0 0,26 0,-1 0,0 0,0 0,0 0,1 0,-1 0,0 0,25 0,-25-24,0 24,25 0,-24-25,-1 25,-25 0,1 0,-1 0,0 0,-24 0,49 0,-49 0,24 0,50 0,-49 0,49 0,-25 0,-25 0,25 0,0 0,25 0,-24 0,24 0,-50 0,0 0,50 0,-24 0,24 0,-199 0,-74 49,50-24,99-25,25 0,24 0,1 0,74 0,-25 0,25 0,-25 0,1 0,24 25,0-25,0 25,0 0,0-25,24 0,-24 24,0-24,25 0,-25 0,25 0,0 0,-25 0,25 0,-1 0,1 0,-25 0,25 0,-25 0,25 0,-25 0,49 0,-24 0,0 0,0 0,-25 0,25 0,0 0,-25 0,24 0,-24 0,0 25,25-25,-25 0,25 0,0 0,-25 0,25 0,-25 0,24 0,1 0,-25 0,25 0,0 0,24 0,-24 25,0-25,25 25,-26-25,51 25,-50 0,24-1,1-24,-25 25,-1-25,51 0,-50 0,-25 0,24 0,1 0,25 0,-25 0,-1 0,1 0,-25 0,25 0,0 0,-25 0,25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2:44:55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19546 10021,'25'-25,"50"25,49 0,25 0,-25 0,-50 0,-24 0,24 0,-49 0,0 0,24 0,-24 25,0-25,49 25,1 0,24-25,-25 25,1-1,-26-24,-24 25,25 0,-1-25,1 0,-25 0,24 0,75 0,0 0,25 0,-50 25,-49-25,0 0,-26 0,1 0,25 0,24 0,-74-25,25 25,0-50,24 50,-24 0,25 0,-25 0,24 0,-24 0,25 0,-1 0,1 0,24 0,-24 0,0 0,-1 0,-49-24,25 24,0 0,0 0,-25 0,24 0,-24 0,25 0,0 0,0 0,49 0,25 0,1 0,-26 0,1 0,-1 0,25 0,75 0,-25-25,-50 25,-25 0,-24 0,-1 0,1 0,-50 0,25 0,49 0,50 0,0 0,25 25,-74-1,49 1,-50-25,0 25,1-25,-1 25,-24-25,24 0,-24 25,-25-25,-1 0,-24 0,25 0,0 0,-25 0,25 0,-25 0,0 0,0-25,0 0,0 25,0-25,0 25,0-49,0-26,0 1,0 49,0 25,0 0,-25 0,-25 0,-24 0,0 0,24-25,-24 0,24 0,25 1,0-1,25 25,-24 0,-1-25,25 25,-25 0,-25-25,1 25,-26 0,1 0,24 0,-24 0,24 0,26 0,-1-25,-25 1,50 24,-25 0,1 0,24-25,-25 25,-25 0,25 0,-49 0,24 0,-24 0,-1 0,51 0,-1 0,0 0,0 0,0 0,1 0,-1 0,0 0,0 0,0 0,1 0,24 0,-25 0,0 0,25 0,-25 0,25 25,-25-25,25 0,-24 0,-1 0,0 24,0 1,-24 0,49 0,-25-25,25 0,-25 0,25 25,-25-25,0 0,25 0,-24 0,24 0,-50 0,0 0,1 0,24 24,-25-24,50 0,-25 0,25 0,0 25,-49-25,-26 0,-49 0,-49 0,49 0,0 0,74 0,1 0,-1-25,0 25,1 0,49 0,-50 0,50 0,-25 0,0 0,1 0,-26 0,0 0,26 0,-1 0,0 0,0 0,0 0,1 0,-1 0,0 0,25 0,-25-24,0 24,25 0,-24-25,-1 25,-25 0,1 0,-1 0,0 0,-24 0,49 0,-49 0,24 0,50 0,-49 0,49 0,-25 0,-25 0,25 0,0 0,25 0,-24 0,24 0,-50 0,0 0,50 0,-24 0,24 0,-199 0,-74 49,50-24,99-25,25 0,24 0,1 0,74 0,-25 0,25 0,-25 0,1 0,24 25,0-25,0 25,0 0,0-25,24 0,-24 24,0-24,25 0,-25 0,25 0,0 0,-25 0,25 0,-1 0,1 0,-25 0,25 0,-25 0,25 0,-25 0,49 0,-24 0,0 0,0 0,-25 0,25 0,0 0,-25 0,24 0,-24 0,0 25,25-25,-25 0,25 0,0 0,-25 0,25 0,-25 0,24 0,1 0,-25 0,25 0,0 0,24 0,-24 25,0-25,25 25,-26-25,51 25,-50 0,24-1,1-24,-25 25,-1-25,51 0,-50 0,-25 0,24 0,1 0,25 0,-25 0,-1 0,1 0,-25 0,25 0,0 0,-25 0,25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06:43.4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18356 16917,'25'0,"24"0,50 0,-74 0,25 0,-25 0,-1 0,1-25,-25 25,25 0,-25 0,25 0,-25 0,25 0,-1 0,-24 0,25 0,-25 0,25 0,0 0,0 0,0 0,-1 0,1 0,-25 0,25 0,0 0,0 0,-25 0,24 0,1 0,-25 0,25 0,-25 0,25 0,0 0,-1 0,-24 0,50 0,-25 0,0 0,24 0,-24 0,0 0,0 0,-25 0,24 0,1 0,-25 0,25 0,-25 0,50 0,-50 0,24 0,1 0,-25 0,50 0,-1 0,-24 0,25 0,-25 0,-1 0,1 0,-25 0,25 0,0 0,-25 0,25 0,-25 0,25 0,-25 0,24 0,1 0,-25 0,25 0,-25 0,25 0,0 0,-1 0,1 0,0 0,0 0,-25 0,25 0,-1 0,-24 0,25 0,-25 0,25 0,0 0,-25 0,25 0,-25 0,24 0,-24 0,50 0,0 0,-50 0,24 0,-24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06:49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16148 18479,'0'0,"25"0,-25 0,50 0,-26 0,1 0,0 0,0 0,0 0,-25 0,24 0,-24 0,25 0,0 0,-25 0,25 0,-25 0,25 0,-25 0,49 0,-49 0,25 0,-25 0,50 0,-1 0,-24 0,25 0,-1 0,-24 0,0 0,0 0,-25 0,25 0,-1 0,1 0,-25 0,25 0,0 0,24 0,1 0,24 0,-24 0,-25 0,0 0,-25-24,24 24,-24 0,25 0,0 0,0 0,-25 0,0 0,25 0,-1 0,26 0,0 0,-26 0,1 0,25 0,-25 0,-1 0,-24 0,25 0,-25 0,50 0,-25 0,24-25,1 25,0 0,24 0,-49 0,0 0,24 0,-49 0,25 0,-25 0,25 0,0 0,-25 0,0 0,24 0,-24 0,25 0,-25 0,25 0,0 0,-25 0,99 0,-25 0,-49 0,0 0,-25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07:18.01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17264 17611,'25'0,"25"0,-1 0,1 0,0 0,-26 0,51 0,-75 0,25 0,-1 0,1 0,-25 0,25 0,-25 0,25 0,0 0,-25 0,25 0,-25 0,24 0,-24 0,25 0,0 0,0 0,0 0,-1 0,-24 0,25 0,0 0,-25 0,25 0,-25 0,25 0,-25 0,24 0,1 0,-25 0,25 0,0 0,0 0,-1 0,-24 0,25 0,0 0,25 0,-26 0,1 0,0 0,-25 0,50 0,-26 0,1 0,0 0,0 0,0 0,-25 0,24 0,1 0,0 0,0 0,-25 0,25 0,-1 0,-24 0,25 0,0 0,0 0,0 0,-1 0,1 0,0 0,0 0,0 0,-25 0,25 0,-1 0,-24 0,25 0,-25 0,25 0,0 0,-25 0,25 0,-1 0,1 0,0 0,-25 0,50 0,-26 0,-24 0,50 0,-50 0,25 0,-25 0,25 0,-1 0,-24 0,25 0,-25-24,0 24,25 0,0 0,-25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09:17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21283 15850,'0'0,"74"0,1 0,-26 0,-24 0,0 0,49 0,-24 0,49 0,0 0,50 0,-74 0,-26 0,1 0,-25 0,49 0,-49 0,24 0,-24 0,50 0,-26 0,26 0,-26 0,1 0,-1 0,-24 0,0 0,25 0,98 0,-48 0,-1-25,-49 25,49 0,0 0,0-24,50 24,-75 0,1 0,-50 0,-1 0,26 0,-50 0,25 0,-25 0,25 0,-1 0,-24 0,25 0,-25 0,50 0,-50 0,25 0,24 0,-24 0,25 0,-1 0,-49 0,25 0,0 0,0 0,0 0,-25 0,24 0,1 0,-25-25,25 25,-25 0,25 0,0 0,-25 0,24 0,-24 0,25 0,0 0,0 0,24 0,1 0,-25 0,0 0,-25 0,24 0,-24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09:24:11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10170 2729,'25'0,"0"0,0 0,24 24,1-24,0 0,-26 0,1 0,25 0,-50 0,25 0,-25 0,24 0,-24 0,25 0,0 0,-25 0,25 25,0-25,-1 0,26 0,0 0,-26 0,26 0,0 0,-50 0,24 0,-24 0,25 0,-25 0,25 0,0 0,-25 0,25 0,-25 0,24 0,1 0,-25 0,25 0,25 0,-26 0,26 0,0 0,-1 0,-24 0,0 0,25 0,-50 0,24 0,1 0,0 0,-25 0,25 0,-25 0,25 0,-1 0,-24 0,0 75,-49-1,49-24,0-26,25 26,24-50,1 25,24-25,1 25,-26-1,26-24,-51 0,1 25,25-25,-25 0,-1 0,1 0,0 0,0 0,0 0,-1 0,26 0,-25 0,0 0,24 0,-49 0,25 0,-25 0,0-25,0 1,0-1,0-25,0 50,-25 0,25-25,0 1,0-1,0 0,-25 0,25 25,0 0,25 0,0-25,0 25,0 0,-1 0,1 0,0 0,-25 0,25 0,0 0,0 0,-25 0,24 0,-24 0,25 0,0 0,-25 0,25 0,-25 0,0 0,-50 0,50 0,-49 0,49 0,-25 0,0 0,0 0,0 0,-24 0,24 0,0 0,0 0,0 0,1 0,24 0,-25 0,0 0,25 0,-25 0,25 0,-25 0,25 0,-24 0,-1 0,25 0,-25 0,0 0,0 0,-24 0,49 0,-25 0,0 0,0 0,1 0,-1 0,0 0,25 0,-25 0,25 0,-25 0,1 0,24 0,-25 0,25-24,-25 24,0 0,-24-25,24 25,-25-25,25 25,25-25,-49 25,49 0,-25 0,25 0,0 0,-25 0,0 0,25-25,25 1,-25 24,50 0,-25 0,24 0,1 0,-1 0,26 0,-50 0,-1 0,26 0,-25 0,0 0,-25 0,24 0,-24 0,25 0,-25 0,50 0,-50 0,0-25,25 25,-25 0,24 0,1 0,25 0,-25 0,-25 0,49 0,-24-25,0 25,0-25,-1 25,1 0,-25 0,25 0,0 0,0 0,-25 0,24 0,1 0,-25 0,25 0,-25 0,25 0,0 0,0 0,-1 25,1-25,0 0,-25 0,25 0,0 0,-25 25,0-25,24 0,-24 0,0 0,0 0,0 0,-74 0,49 0,-24 0,-1 0,0 0,25 0,1 0,24 0,-25 0,25 0,-25 0,25 0,-25 0,0 0,25 0,-24 25,-1-25,-25 0,25 0,-49 24,49-24,-24 0,24 0,0 0,0 0,25 0,-25 0,25 0,-24 0,-1 0,25 0,-25 0,25 0,-25 0,25 0,-49 0,49 0,-50 0,0 0,1 0,-1 0,25 0,-24 0,24 0,0 0,25 0,-25 0,25 0,-24 0,-1 0,25 0,0-24,-25 24,25 0,-25 0,0 0,0 0,-24 0,24 0,-25 0,26 0,-1 0,0 0,25 0,-50 0,50 0,-24 0,24 0,-25 0,0 0,25 0,-25 0,25 0,-25 0,1 0,-1 0,25 0,-50 0,25 0,25 0,-24 0,-1 0,25 0,-25 0,25 0,-25 0,0 0,25 0,-24 0,24 0,-25 0,25 0,-25 0,0 0,25 0,-25 0,25 0,-24 0,24 0,-25 0,0 0,25 0,-25 0,-24 0,49 0,-25 0,0 0,0 0,25 0,-25 0,0 0,25 0,-24 0,24 0,-25 0,25 0,0 0,0 24,0 1,0-25,0 25,0-25,25 0,-25 0,24 0,1 0,-25 0,0 25,25-25,-25 0,25 0,0 0,-25 25,0-25,25 0,-25 0,0 0,24 0,-24 0,0 24,25-24,0 0,-25 0,25 0,-25 0,25 0,-1 0,1 0,-25 0,50 0,-25 0,-1 0,1 0,0 0,0 0,0 0,-1 0,-24 0,25 0,-25 0,25 0,-25 0,25 0,0 0,-25 0,24 0,-24 0,25 0,0 0,0 0,0 0,-1 0,26 0,-50 0,25 0,-25 0,25 0,-1 0,-24 0,25 0,-25 0,25 0,-25 0,25 0,0 0,-25 0,24 0,-24 0,25 0,0 0,-25 0,25 0,-25 0,25 0,-25 0,25 0,-1 0,-24 0,25 0,-25 0,25 0,0 0,-25 0,0 0,0 25,0-25,0 25,0 25,0-26,25 1,-25 0,24-25,-24 25,0-25,0 0,25 0,0 25,-25-25,0 0,0 0,-25 0,25 0,-25 0,25 0,0 0,-24 0,24 0,-25 0,0 0,25 0,-25 0,25 0,-25 0,1 0,24 0,-25 0,25 0,-25 0,25 0,-25 0,0 0,25 0,-25 0,25 0,-24 0,-1 0,25 0,-25 0,25 0,-25 0,25 0,-25 0,1 0,24 0,-25 0,25-25,-25 25,0 0,25 0,-25 0,1 0,-1 0,-25 0,50 0,-25 0,25 0,-24 0,24 0,-25 0,0 0,25 0,-25 0,25 0,-25 0,25 0,-24 0,-1 0,25 0,-25 0,0 0,0 0,1 0,-1 0,-25 0,50-25,-25 25,25-25,-24 25,24 0,-25 0,25 0,-25 0,25 0,0-25,-25 25,25 0,-25 0,25 0,-24 0,-1 0,25-24,0 24,-25 0,25 0,-25-25,0 25,0 0,25 0,-49-25,49 25,-25 0,25 0,-25 0,25 0,0-25,0 0,0 1,0 24,0 0,0-25,0 25,25-25,-25 25,25-25,-25 25,25 0,-25-25,24 25,-24 0,0-24,25 24,-25 0,0 0,25 0,0 0,-25-25,25 25,-25 0,25 0,-25 0,24 0,1 0,0 0,-25 0,50 0,-26 0,1 0,25 0,-50 0,25 0,-25 0,24 0,1 0,-25 0,25 0,-25 0,25 0,-25 0,25 0,-1 0,-24 0,25 0,0 0,0 0,24 0,1 0,-25 0,0 0,24 0,-49 0,50 0,-50 0,25 0,-25 0,24 0,-24 0,50 0,-50 0,25 0,-25 0,49 0,-24 0,0 0,0 0,-25 0,25 0,0 0,-1 0,-24 0,25 0,0 0,-25 0,25 0,-25 0,25 0,-25 0,24 0,1 0,-25 0,25 0,-25 0,25 0,0 0,-25 0,24 0,-24 0,25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09:20.8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21357 16545,'0'0,"0"0,0 0,50 0,24 0,1 0,-51 0,26 0,-25 0,24 0,-24 0,25 0,49 0,50 0,-75 0,-24 0,0 0,24 0,-49 0,0 0,-1 0,1 0,0 0,-25 0,25 0,-25 0,49 0,-49 0,25 0,-25 0,50 0,-25 0,-25 0,24 0,1 0,-25 0,25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7:58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19943 6896,'0'0,"0"0,50 0,-25 0,0 0,-1 0,-24 0,25 0,0 0,-25 0,25 0,-25 0,49 0,-24 0,25 0,-25 0,24 0,-24 0,0 0,0 0,-1 0,-24 0,25 0,-25 0,25 0,-25 0,25 0,0 0,-1 0,1 0,0 0,25 0,-26 0,26 0,0 0,-50 0,24 0,1 0,0 0,-25 0,25 0,-25 25,25-25,0 0,-25 0,24 24,1-24,0 0,-25 0,25 0,-25 0,0 25,25-25,-25 0,24 0,1 0,-25 0,25 0,0 0,0 0,-1 0,1 0,0 0,25 0,-1 0,1 0,-25 0,24 0,-24 0,0 0,-25 0,25 0,-25 0,24 0,1 0,-25 0,25 0,-25 0,25 0,0 0,-1 0,1 0,0 0,25 0,-26 0,1 0,0 0,0 0,-25 0,25 0,-25 0,24 0,-24-25,0 1,-24 24,24 0,-50-25,25 25,0 0,-24-25,49 25,-25 0,0 0,25 0,-25 0,25 0,-24 0,24 0,-25 0,0 0,0 0,25 0,-49 0,49 0,-50 0,50 0,-25 0,0 0,25 0,-24 0,-1 0,25 0,-25 0,25 0,-25 0,0 0,25 25,-24-25,24 0,-25 0,25 0,-25 0,0 0,25 0,-25 0,1 0,-1 25,-25-25,25 0,1 0,-1 24,25 1,-25-25,0 0,25 0,-25 25,25-25,-24 0,-1 0,0 0,0 0,0 25,0-25,-24 0,24 25,-25-25,26 0,-1 0,25 0,-25 0,25 0,-25 0,0 24,25-24,-24 0,24 0,-25 0,25 0,-25 0,0 0,25 0,-25 0,25 0,-24 0,-1 0,25 0,-25 0,0 0,0 0,25 0,-24 0,24 0,-25 0,25 0,-25 0,0 0,25 0,-25 0,25 0,-24 0,-1 0,25 0,-25 0,25 0,-25 0,25 0,-25 0,1 0,24 0,-25 0,25 0,-50 0,50 0,-25 0,25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8:12.5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4292 12402,'0'0,"24"-24,1 24,25 0,-25 0,49 0,-24 0,-26 0,1 0,25 0,-50 0,25 0,-1 0,-24 0,25 0,-25 0,25 0,-25 0,25 0,0 0,-1 0,-24 0,50 0,-25 0,0 0,-25 0,24 0,-24 0,25 0,0 0,0 0,-25 0,25 0,-25 0,25 0,-1 0,-24 0,25 0,-25 0,0 0,-25 0,1 0,24 0,-25 0,25 0,-50 0,25 0,0 0,1 0,-1 0,0 0,25 0,-25 0,25 0,-25 0,25 0,-24 0,-1 0,25 0,-25 0,25 0,-25 0,0 0,25 0,-24-25,-26 25,0 0,26 0,-26 0,50 0,-25 0,25 0,-25 0,25 0,-24 0,-1 0,25 0,-25 0,25 0,-25 0,0 0,1 0,24 0,24-50,-24 25,25 1,0-26,-25 50,0 0,0-25,25 25,-25 0,25 0,-1 0,-24 0,25 0,-25 0,50 0,-50 0,25 0,24 0,-49 0,50 0,-25 0,-25 0,24 0,1 0,-25 0,25 0,-25 0,25 0,-25 0,25 0,-1 25,-24-25,50 25,-50 0,25-25,0 24,-1-24,-24 0,0 0,0 25,25-25,-25 25,25-25,-25 25,25-25,-25 0,25 0,-25 25,-25-1,-25 1,25 0,-49 0,74 0,-50 24,50-24,-24-25,24 25,-25 0,0-1,25-24,-25 0,25 0,-25 0,1 0,-1 0,0 0,0 0,0 0,1 0,-26 0,50 0,-25-24,25 24,-25 0,1 0,24-25,0 25,-25 0,25 0,0 0,0-25,-25 25,25-25,0 25,0 0,0-25,0 25,-25 0,25-24,0 24,0-25,-25 0,25 25,0-25,0 0,0 1,0 24,0-50,0 0,0 26,0-1,0 25,25 0,-25-25,25 25,-25 0,0 0,50 0,-50 0,24 0,51 0,-50 0,-25 0,24 0,1 0,0 0,0-25,24 25,-49 0,25-25,-25 25,25 0,-25 0,25 0,0 0,-25 0,24 0,-24 0,25 0,0 0,0 0,0 0,24 25,-49-25,25 0,-25 25,25-25,-25 25,25-25,-25 25,0-1,0 1,25-25,-25 25,0-25,0 25,0 0,0-25,0 24,0-24,0 25,0-25,0 25,0 0,-25-25,0 0,0 0,0 0,-24 0,-1 0,25 0,0 0,1 0,-1 0,0 0,0 0,0 0,25 0,-24 0,24 0,-25 0,0 0,25 0,-25 0,0 0,25 0,-49 0,-1 0,25 0,1 0,24 0,-25 0,25 0,-25 0,0 0,25 0,-25 0,25 0,-24 0,24 0,0 0,0-25,0 25,0-25,0-24,0 49,0-25,0 0,0 25,0-25,0 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8:22.9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 16842,'50'0,"25"0,49 0,24 0,1-24,-74-1,-26 25,1 0,-25 0,-1 0,1 0,0 0,0 0,49-25,1 25,-26 0,26 0,-26 0,1 0,0 0,-1-25,-24 25,0 0,0 0,-1 0,26 0,-25 0,24 0,1 0,0 0,24 0,-24 0,-1 0,-24 0,0 0,0 0,-1 0,-24 0,25 0,-25 0,25 0,0 0,-25 0,25 0,-25 0,24 0,1 0,-25 0,25 0,0 0,0 0,24 0,1 0,-25 0,0 0,-1 0,1 0,-25 0,25 0,-25 0,25 0,-25 0,0 0,25 0,-1 0,-24 0,25 0,-25 0,25 0,0 0,-25 0,25 0,-25 25,24-25,-24 0,0 25,0 0,25-25,0 0,-25 0,0 0,25 0,-25 24,25-24,-25 0,24 0,1 25,-25 0,0-25,-25 0,1 0,-1 0,-25 0,1 0,24 0,0 0,25 0,-25 0,0 0,1 0,24 0,-25 25,25-25,-25 0,0 0,25 0,-25 0,1 0,-1 0,0 0,25 0,-25 0,0 0,0 0,25 0,-24 0,-1 0,25 0,-25 0,25 0,0 0,-25 0,25 0,-25 0,1 0,24 0,-25 0,25 0,-25 0,0 0,25 0,-25 0,1 0,24 0,-25 0,0 0,-25 0,26 0,-1 0,0 0,25 0,-25 0,25 0,-25 0,1 0,24 0,-25 0,-25 0,25 0,1 0,-26 0,25 0,0 0,1 0,-1 0,25 0,-25 0,25 0,-25 25,25-25,-25 0,1 24,-1-24,25 0,0 25,-25-25,0 0,25 0,-25 0,25 0,-49 0,-1 0,0 0,26 0,-26 0,25 0,0 0,25 0,-24 0,24 0,-25 0,25 0,-25 0,0 0,25 0,-25 0,1 0,-1 0,0 0,0 0,0 0,-24 0,24 0,0 0,0 0,25 0,-24 0,-1 0,25 0,-25 0,25 0,-25 0,25 0,-25 0,1 0,24 0,-25 0,25 0,-50 0,50 0,-49 25,49-25,-25 0,-25 0,25 0,1 0,24 0,-25 0,25 0,-25 0,25 0,-25 0,0 0,25 0,-25 0,25 0,0 0,0-25,0 25,0-25,0 25,-24-24,24-1,0 25,0-25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7:58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19943 6896,'0'0,"0"0,50 0,-25 0,0 0,-1 0,-24 0,25 0,0 0,-25 0,25 0,-25 0,49 0,-24 0,25 0,-25 0,24 0,-24 0,0 0,0 0,-1 0,-24 0,25 0,-25 0,25 0,-25 0,25 0,0 0,-1 0,1 0,0 0,25 0,-26 0,26 0,0 0,-50 0,24 0,1 0,0 0,-25 0,25 0,-25 25,25-25,0 0,-25 0,24 24,1-24,0 0,-25 0,25 0,-25 0,0 25,25-25,-25 0,24 0,1 0,-25 0,25 0,0 0,0 0,-1 0,1 0,0 0,25 0,-1 0,1 0,-25 0,24 0,-24 0,0 0,-25 0,25 0,-25 0,24 0,1 0,-25 0,25 0,-25 0,25 0,0 0,-1 0,1 0,0 0,25 0,-26 0,1 0,0 0,0 0,-25 0,25 0,-25 0,24 0,-24-25,0 1,-24 24,24 0,-50-25,25 25,0 0,-24-25,49 25,-25 0,0 0,25 0,-25 0,25 0,-24 0,24 0,-25 0,0 0,0 0,25 0,-49 0,49 0,-50 0,50 0,-25 0,0 0,25 0,-24 0,-1 0,25 0,-25 0,25 0,-25 0,0 0,25 25,-24-25,24 0,-25 0,25 0,-25 0,0 0,25 0,-25 0,1 0,-1 25,-25-25,25 0,1 0,-1 24,25 1,-25-25,0 0,25 0,-25 25,25-25,-24 0,-1 0,0 0,0 0,0 25,0-25,-24 0,24 25,-25-25,26 0,-1 0,25 0,-25 0,25 0,-25 0,0 24,25-24,-24 0,24 0,-25 0,25 0,-25 0,0 0,25 0,-25 0,25 0,-24 0,-1 0,25 0,-25 0,0 0,0 0,25 0,-24 0,24 0,-25 0,25 0,-25 0,0 0,25 0,-25 0,25 0,-24 0,-1 0,25 0,-25 0,25 0,-25 0,25 0,-25 0,1 0,24 0,-25 0,25 0,-50 0,50 0,-25 0,25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8:12.5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4292 12402,'0'0,"24"-24,1 24,25 0,-25 0,49 0,-24 0,-26 0,1 0,25 0,-50 0,25 0,-1 0,-24 0,25 0,-25 0,25 0,-25 0,25 0,0 0,-1 0,-24 0,50 0,-25 0,0 0,-25 0,24 0,-24 0,25 0,0 0,0 0,-25 0,25 0,-25 0,25 0,-1 0,-24 0,25 0,-25 0,0 0,-25 0,1 0,24 0,-25 0,25 0,-50 0,25 0,0 0,1 0,-1 0,0 0,25 0,-25 0,25 0,-25 0,25 0,-24 0,-1 0,25 0,-25 0,25 0,-25 0,0 0,25 0,-24-25,-26 25,0 0,26 0,-26 0,50 0,-25 0,25 0,-25 0,25 0,-24 0,-1 0,25 0,-25 0,25 0,-25 0,0 0,1 0,24 0,24-50,-24 25,25 1,0-26,-25 50,0 0,0-25,25 25,-25 0,25 0,-1 0,-24 0,25 0,-25 0,50 0,-50 0,25 0,24 0,-49 0,50 0,-25 0,-25 0,24 0,1 0,-25 0,25 0,-25 0,25 0,-25 0,25 0,-1 25,-24-25,50 25,-50 0,25-25,0 24,-1-24,-24 0,0 0,0 25,25-25,-25 25,25-25,-25 25,25-25,-25 0,25 0,-25 25,-25-1,-25 1,25 0,-49 0,74 0,-50 24,50-24,-24-25,24 25,-25 0,0-1,25-24,-25 0,25 0,-25 0,1 0,-1 0,0 0,0 0,0 0,1 0,-26 0,50 0,-25-24,25 24,-25 0,1 0,24-25,0 25,-25 0,25 0,0 0,0-25,-25 25,25-25,0 25,0 0,0-25,0 25,-25 0,25-24,0 24,0-25,-25 0,25 25,0-25,0 0,0 1,0 24,0-50,0 0,0 26,0-1,0 25,25 0,-25-25,25 25,-25 0,0 0,50 0,-50 0,24 0,51 0,-50 0,-25 0,24 0,1 0,0 0,0-25,24 25,-49 0,25-25,-25 25,25 0,-25 0,25 0,0 0,-25 0,24 0,-24 0,25 0,0 0,0 0,0 0,24 25,-49-25,25 0,-25 25,25-25,-25 25,25-25,-25 25,0-1,0 1,25-25,-25 25,0-25,0 25,0 0,0-25,0 24,0-24,0 25,0-25,0 25,0 0,-25-25,0 0,0 0,0 0,-24 0,-1 0,25 0,0 0,1 0,-1 0,0 0,0 0,0 0,25 0,-24 0,24 0,-25 0,0 0,25 0,-25 0,0 0,25 0,-49 0,-1 0,25 0,1 0,24 0,-25 0,25 0,-25 0,0 0,25 0,-25 0,25 0,-24 0,24 0,0 0,0-25,0 25,0-25,0-24,0 49,0-25,0 0,0 25,0-25,0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8:22.9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 16842,'50'0,"25"0,49 0,24 0,1-24,-74-1,-26 25,1 0,-25 0,-1 0,1 0,0 0,0 0,49-25,1 25,-26 0,26 0,-26 0,1 0,0 0,-1-25,-24 25,0 0,0 0,-1 0,26 0,-25 0,24 0,1 0,0 0,24 0,-24 0,-1 0,-24 0,0 0,0 0,-1 0,-24 0,25 0,-25 0,25 0,0 0,-25 0,25 0,-25 0,24 0,1 0,-25 0,25 0,0 0,0 0,24 0,1 0,-25 0,0 0,-1 0,1 0,-25 0,25 0,-25 0,25 0,-25 0,0 0,25 0,-1 0,-24 0,25 0,-25 0,25 0,0 0,-25 0,25 0,-25 25,24-25,-24 0,0 25,0 0,25-25,0 0,-25 0,0 0,25 0,-25 24,25-24,-25 0,24 0,1 25,-25 0,0-25,-25 0,1 0,-1 0,-25 0,1 0,24 0,0 0,25 0,-25 0,0 0,1 0,24 0,-25 25,25-25,-25 0,0 0,25 0,-25 0,1 0,-1 0,0 0,25 0,-25 0,0 0,0 0,25 0,-24 0,-1 0,25 0,-25 0,25 0,0 0,-25 0,25 0,-25 0,1 0,24 0,-25 0,25 0,-25 0,0 0,25 0,-25 0,1 0,24 0,-25 0,0 0,-25 0,26 0,-1 0,0 0,25 0,-25 0,25 0,-25 0,1 0,24 0,-25 0,-25 0,25 0,1 0,-26 0,25 0,0 0,1 0,-1 0,25 0,-25 0,25 0,-25 25,25-25,-25 0,1 24,-1-24,25 0,0 25,-25-25,0 0,25 0,-25 0,25 0,-49 0,-1 0,0 0,26 0,-26 0,25 0,0 0,25 0,-24 0,24 0,-25 0,25 0,-25 0,0 0,25 0,-25 0,1 0,-1 0,0 0,0 0,0 0,-24 0,24 0,0 0,0 0,25 0,-24 0,-1 0,25 0,-25 0,25 0,-25 0,25 0,-25 0,1 0,24 0,-25 0,25 0,-50 0,50 0,-49 25,49-25,-25 0,-25 0,25 0,1 0,24 0,-25 0,25 0,-25 0,25 0,-25 0,0 0,25 0,-25 0,25 0,0 0,0-25,0 25,0-25,0 25,-24-24,24-1,0 25,0-25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3:59:18.7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4812 8582,'25'0,"50"-24,24 24,0 0,0 0,-49 0,0 0,24 0,-49 0,0 0,24 0,26 0,-1 0,-24 0,-1 0,-24 0,25 0,-50 0,24 0,-24 0,25 0,0 0,-25 0,25 0,-25 0,25 0,-1 0,1 0,0 0,25 0,-1 0,26 0,-1 0,-24 0,-25 0,-1 0,26 0,-25 0,0 0,-1 24,51-24,-26 0,26 0,49 0,49 0,-49 0,-49 0,-25 0,-1 0,-24 0,25 0,-1 0,1 0,24 0,25 0,50-24,-74 24,-26 0,1 0,-1 0,-49 0,25 0,0 0,0 0,-25 0,25 0,-25 0,24 0,1 0,-25 0,25 0,25 0,-1 0,1 0,0-25,-1 25,-24 0,0 0,24 0,-49 0,25 0,0 0,0 0,0 0,-25 0,49 0,-24 0,0 0,24 0,1 0,-25 0,24 0,-24 0,0 0,0 0,-25 0,25 0,-25 0,49 0,-49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4:54:36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21828 11683,'0'0,"0"0,25 0,0-25,0 25,-25 0,49 0,-49 0,25 0,0-25,0 25,0 0,-25 0,49 0,-49 0,25 0,0 0,0 0,-25 0,25 0,-25 0,24 0,1 0,-25 0,25 0,-25 0,25 0,0 0,-1 0,1 0,0 0,25 0,-26 0,1 0,0 0,0 0,0 0,-25 0,24-24,1 24,25 0,24 0,1 0,-1 0,0 0,-49 0,-25 0,50 0,-50 0,25 0,-25 0,25 0,-1 0,-24 0,25 0,0 0,0 0,0-25,-1 25,26 0,24 0,1-25,-50 25,24 0,-24 0,0 0,0 0,-25 0,24 0,-24 0,50 0,-50 0,25 0,-25 0,25 0,-1 0,-24 0,25 0,-25 0,25 0,0 0,0 0,24 0,-24 0,0 0,0 0,-25 0,24 0,1 0,-25 0,25 0,-25 0,25 0,0 0,0 0,-25 0,24 0,1 0,-25 0,25 0,-25 0,25 0,-25 0,0 0,0 0,0 0,0 25,-50-25,25 0,1 25,-1-25,25 0,-25 0,25 0,-25 0,0 24,25-24,-25 0,25 0,0 0,-24 0,-1 25,25-25,-25 0,25 25,-25-25,-49 0,49 0,0 25,-24-25,49 25,0-25,-25 0,25 0,-25 0,0 0,25 0,-25 0,25 0,-24 0,24 0,-25 0,0 0,0 0,0 0,1 0,-26 0,25 0,0 0,25 0,-24 0,24 0,-25 0,0 0,25 0,-25 0,25 0,-25 0,25 0,-24 0,-1 0,25 0,-25 0,25 0,-25 0,-24 0,24 0,0 0,25 0,-25 0,0 0,0 0,1 0,-1 0,0 0,0 0,25 0,-25 0,25 0,-49 0,49 0,-25 0,0 0,0 0,1 0,-26 0,0 0,1 0,24 0,0 0,0 0,25 0,-24 0,-1 0,25-25,0 25,-25 0,25 0,-25 0,25 0,-25 0,1 0,24 0,-25 0,25 0,-25 0,0 0,-24 0,24 0,0 0,0 0,25 0,-25 0,1 0,-1 0,25 0,-25 0,25 0,-25 0,0 0,25 0,0 0,0-25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4:54:55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16099 8558,'24'0,"26"0,0 0,49 0,-50 0,1 0,0 0,-26 0,1 0,-25 0,25 0,-25 0,25 0,0 0,-25 0,24 0,-24 0,25 0,-25 0,25 0,0 0,-25 0,25 0,24 0,-24 0,0 0,0 0,0 0,-1 0,1 0,0 0,-25 0,25 0,-25 0,0 0,25 0,-1 0,-24 0,25 0,-25 0,25 0,0 0,0 0,-25 0,24 0,-24 0,25 0,0 0,25 0,-26 0,1 0,-25 0,25 0,-50 0,-49 0,-1 0,-24 0,25 0,49 0,-25 0,26 0,-1 0,0 0,-25 0,1 0,-1 0,0 0,-24 0,49 0,25 0,-25 0,1 0,24 0,-25 0,0 0,0 0,25 0,-25 0,25 0,-49 0,49 0,-25 0,25-25,0 25,-25 0,25 0,-49 0,24 0,0-25,25 25,-25 0,25 0,-25 0,1 0,24 0,-25 0,25-25,0 25,-25 0,25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09:41:16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13494 7342,'0'0,"25"0,-25 0,0 0,0 0,0 25,0-25,0 25,0 0,0-1,0 1,0 0,0-25,0 25,0-25,0 0,-25 0,0 0,25 0,0-25,0 25,0-25,0 0,0 1,0 24,0-25,0 0,0 25,0 25,0-25,0 25,0-1,0 1,0 0,0-25,0 25,-25-25,25 25,0-1,-24-24,24-24,0-26,0 0,0 26,0-1,0 25,0-25,0 0,0 25,0-25,0 25,0 0,0 0,0 0,0 0,0 25,0 0,0 0,0 24,0-24,0 0,0-25,0 25,0 0,0-25,0 0,0 24,-25-24,0 0,0 0,25 0,0-49,0 49,0-25,0 25,0-25,25 0,-25 25,0-24,0 24,25 0,-25-25,25 25,-25-25,0 25,0 25,0 0,0-1,0-24,0 25,0-25,0 25,0-25,0 25,0 0,0-25,0 0,0 0,-25 0,25 0,0-25,0 0,0 0,0-24</inkml:trace>
  <inkml:trace contextRef="#ctx0" brushRef="#br0" timeOffset="14042.8032">13395 7417,'0'0,"0"24,0-24,0 25,0-25,0 25,0 0,0-25,0 25,-25-25,25 0,0 24,0 1,0 0,0-25,0 25,-25-25,25 25,0-1,0-24,0 0,0 25,-25-25,25 0,-24 0,24 25,0-25,-25 25,25-25,-25 25,25-25,-25 24,25-24,0 25,0 0,0-25,-25 25,25-25,0 25,0-1,-24-24,24 0,0 25,0-25,0 0,0 25,-25-25,25 0,-25 25,25 0,0-25,0 25,-25-25,25 0,0 24,-25-24,25 25,0-25,-24 0,-1 0,25 25,0-25,-25 0,25 0,-25 25,0-25,25 0,0 0,0 25,-24-25,24 24,0-24,0 25,-25-25,25 0,-25 0,0 0,25 25,0-25,-25 0,25 25,0-25,0 0,-24 0,-1 0,25 25,0-25,0 0,0 24,-25-24,25 0,0 25,0 0,0-25,-25 0,25 25,0-25,0 25,0-1,0-24,0 0,0 25,0-25,-25 0,1 25,24-25,-25 0,25 0,-50 0,50 25,0-25,0 25,-25-25,25 0,0 0,0 24,0-24,-24 0,24 25,0 0,-25-25,25 25,0-25,0 0,0 25,0-25,-25 0,25 24,0 1,0-25,-25 0,25 25,0-25,-25 0,25 25,-25-25,25 0,-24 25,24-25,-25 0,0 24,25-24,-25 0,25 0,-25 25,25-25,0 0,0 25,-24-25,24 25,-25-25,25 0,0 25,-25-25,25 0,0 0,-25 24,0-24,25 25,-24-25,24 0,0 0,0 25,-25-25,25 0,-25 0,25 25,0-25,-25 25,0-25,25 25,-49-25,49 0,-50 0,50 24,-25-24,25 0,-24 0,24 0,-25 0,0 0,25 25,0-25,0 25,-25-25,25 0,0 25,0-25,-25 0,25 25,-24-25,24 0,0 24,0-24,0 25,-25-25,25 0,0 0,-25 0,25 25,0-25,-25 0,0 25,25 0,-24-25,24 0,-25 0,0 0,25 0,-25 0,25 0,0 0,-25 0,25 24,0-24,-24 0,24 0,-25 0,25 25,0-25,0 0,-25 0,25 25,-25-25,25 25</inkml:trace>
  <inkml:trace contextRef="#ctx0" brushRef="#br0" timeOffset="46894.6823">13519 7491,'0'0,"0"50,0-26,0 1,0-25,0 25,0 0,0-25,0 25,0-25,0 24,-25 1,25-25,0 25,0-25,0 25,0-25,0 25,0-1,0-24,0 25,0-25,0 50,0-50,0 25,0-25,0 24,0 1,0-25,0 25,0-25,0 25,0-25,0 25,0 0,0-25,0 24,0-24,0 25,0 0,0-25,0 25,0-25,0 25,0-25,0 24,0 1,0-25,0 25,0-25,0 25,0 0,0-25,0 24,0-24,0 25,-25-25,25 25,0 0,0 0,0-25,0 24,0 1,0-25,0 25,0-25,0 25,0-25,0 25,0-1,0-24,0 0,0 25,25-25,-25 0,0 0,0 25,0 0,0-25,25 0,-25 25,0-1,0 1,0-25,25 0,-25 25,0-25,0 25,0-25,0 0,0 25,25-25,-1 24,-24-24,0 0,25 0,-25 25,0-25,0 0,25 0,-25 25,25-25,-25 25,0-25,0 25,0-25,0 24,0-24,0 25,0 0,0-25,0 0,0 25,25-25,-25 0,0 25,24 0,-24-25,0 24,25-24,0 0,-25 25,0-25,0 0,25 0,-25 25,25-25,-1 0,-24 25,25-25,-25 0,0 0,0 25,25-25,-25 0,0 0,25 0,0 0,-25 24,0-24,0 25,24-25,-24 0,0 0,0 25,25-25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4:55:06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5854 7838,'0'0,"25"0,-25 0,50 0,-26 0,26 0,24-25,51 25,-76 0,1 0,-1 0,-24 0,0 0,0 0,24 0,-24-24,25 24,24-25,25 25,25 0,-49-25,-26 25,1 0,0 0,-26 0,1 0,25 0,-25 0,0 0,24-25,26 25,-26 0,26 0,-1-25,-49 25,24 0,26 0,-50 0,-1 0,26 0,-25 0,24 0,1 0,24 0,26 0,-26 0,1-24,-51 24,1 0,0 0,-25 0,25 0,0 0,-25 0,24 0,-24 0,25 0,0 0,-25 0,0 24,25-24,-25 0,0 0,25 25,-25-25,24 25,-24-25,50 0,0 0,-1 25,-24-25,0 25,-25-25,25 0,-25 0,24 0,-24 24,0-24,25 0,-25 0,25 0,-25 25,0 0,0-25,-25 25,-24 0,24-1,-25 1,50-25,-25 0,1 0,24 0,-25 0,25 0,-25 0,25 0,-25 0,0 0,25 0,-24 0,24 0,-25 0,0 0,25 0,-25 0,25 0,-25 0,25 0,-24 0,-1 0,0 0,0 0,-24 0,24 0,25 0,-50 0,50 0,-25 0,0 0,1 0,24 0,-25 0,0 0,0 0,25 0,-25 0,25 0,-24 0,-1 0,0 0,-25 0,26 0,-26 0,0 0,26 0,-1 0,-25 0,50 0,-49 0,24 0,25 0,-50 0,25 0,1 0,-26 0,25 25,-24-25,24 0,-25 0,25 0,1 0,-26 0,50 0,-25 0,0 0,0 0,1 0,-1 0,-25 0,25 0,1 0,-26 0,-24 0,49 0,-25 0,25 0,1 0,-1 0,25 0,-25 0,25 0,-25 0,25 0,-25 0,1 0,24 0,-25 0,25 0,-25 0,0 0,0 0,-24 0,24 0,0 0,0 25,1-25,-26 0,50 0,-25 0,25 0,-25 0,25 0,-24 0,-1 0,25 0,-25 0,25 0,0-25,0 25,0-25,-25 25,0 0,25-25,0 25,0 0,-25 0,25 0,-24-24,24 24,-25 0,0 0,25 0,-25 0,25 0,-25 0,1 0,24 0,-25 0,25 0,-25 0,25 0,-25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6:19:19.6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19546 11881,'0'0,"50"0,-25 0,0 0,49 0,25 0,1 0,24 0,0 0,-50 0,-24 0,-1 0,1 0,24 25,-24-25,49 0,0 0,-24 0,-1 0,-49 0,49 0,-49 0,0 0,25 0,-26 0,26 0,-25 0,49 0,-24 0,24 0,-24 0,24 0,-24 25,-1 0,-24-25,0 0,0 0,-25 0,25 0,-1 0,-24 0,75 0,-26 0,26 0,-1 0,-24 0,0 0,-50 0,24 0,-24 0,0 25,0-1,0-24,0 25,0-25,25 25,-25-25,0 25,0 0,-49-1,24 26,-50-50,-24 25,0 0,49 0,-24-25,-1 0,51 0,-26 24,25-24,-49 25,24-25,-24 0,-1 0,26 0,-1 0,1 0,49 0,-50 0,50 0,-25 0,25 0,-25 0,1 0,-1 0,0 0,-25 0,1 0,-26 0,1 0,-25 0,24 0,50 0,1 0,-1 0,25 0,-25 0,0 0,25 0,-25 0,25 0,-24 0,-1 0,-25 0,25 0,-24 0,-1 0,-24 0,24 0,-24 0,49 0,0 0,-25 0,50 0,-24 0,-1 0,0 0,-25 0,26-25,-1 25,-25-24,1 24,24-25,-25 0,25 0,1 25,24-25,-25 25,25-25,-25 25,25-24,0-1,0 25,-25 0,25-25,0 0,25 25,25 0,-1 0,1 0,-1 0,1 0,-25 0,0 0,-25 0,24 0,-24 0,25 0,-25 0,25 0,0 0,24 0,-24 0,25 0,24 0,-24 0,24 0,-24 0,0 0,-26 0,26 0,24 0,100 0,0 0,-50 0,25 0,-25 0,0 0,24 0,100 0,-49 0,-50 0,-50 0,0 0,-24 0,24 0,-25 0,-24 0,-1 0,1 0,0 0,24 0,-24 0,-26 0,1 0,0 0,-75 0,1 0,24 0,-25 0,26 0,-1 25,25-25,-25 0,25 0,-25 0,25 0,0 25,0 0,0-1,0 1,0 0,0 25,0-50,0 49,0-49,0 25,0-25,-25 0,25 25,-24-25,24 0,-25 0,25 0,-50 0,25 0,1 0,-26 0,0 0,26 0,-1 0,-25 0,25 0,1 0,-26 0,25 0,0 0,-24 0,49 0,-25 0,25 0,25 0,-1 0,26 0,-25 0,0 0,0 0,-1 0,-24 0,0 0,0-25,0-24,0-1,0 25,0 0,0 0,0 25,0-24,0-1,0 0,0 25,-24-25,24 25,0-25,-25 25,25 0,-25 0,0 0,0 0,-49 0,24 0,25 0,1 0,-51 0,75 0,-25 0,1 0,-1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6:19:26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20861 8260,'0'0,"50"0,24 0,50 0,25 0,-50 0,-24 25,-26-25,26 0,-26 0,50 0,-24 0,-1 0,-24 0,-1 0,1 0,0 0,-50 0,25 0,-1 0,1 0,0 0,25 0,-26 0,26 0,24 0,26 0,48 0,-73 0,-1 0,-49 0,49 0,-49 0,0 0,25 0,24 0,1 0,-1 0,-24 0,-1 0,26 0,-26 0,1 0,-25 0,-1 0,51 0,-50 0,24 0,-24 0,25 0,-50 0,24 0,26 0,0 25,-26-1,26-24,-50 0,0 25,0 0,25-25,-25 0,0 25,0-25,0 25,0-25,0 0,0 24,0 1,25-25,-25 0,0 25,0-25,0 25,24 0,-24-25,0 24,0-24,0 50,0-50,0 25,0-25,0 25,0-25,0 24,0-24,-24 0,-1 0,-50 0,1 0,-25 25,0 0,-1 0,51-25,-1 25,1-25,-1 0,50 0,-25 0,-24 0,-1 0,-24 0,-1 0,25 0,1 0,-1 0,25 0,1 0,-1 0,0 0,0 0,25 0,-49 0,49 0,-25 0,-25 0,25 0,-49 0,-25 0,24 0,1 0,24 0,1 0,24 0,0 0,25 0,-25 0,25 0,-24 0,-1 0,25 0,-25-25,0 25,0 0,-49 0,-1 0,26 0,-1-25,25 25,-24 0,24 0,0 0,25 0,-25 0,1 0,-1 0,0 0,0 0,0 0,-74 0,50 0,-26 0,1 0,49 0,0 0,-24 0,49 0,-25 0,0 0,25 0,-25 0,25 0,-25 0,25-25,0 25,-24 0,-1 0,25 0,-25-25,-25 1,50 24,-49 0,24 0,0-25,25 25,-25 0,25-25,0 25,0-25,0 25,25-49,0 49,0-25,24 25,-24-25,0 25,25 0,-50 0,24 0,-24-25,25 25,0 0,-25 0,25 0,0 0,-1 0,-24 0,50 0,0 0,24 0,25 0,-24 0,-26 0,-24 0,0 0,49 25,-24-25,49 0,50 0,-25 0,25 0,-75 0,1 25,-26-25,26 25,49-25,-25 24,0-24,0 0,-24 0,-1 0,-24 0,-1 0,-24 0,50 0,-51 0,26 0,24 0,1 0,24 0,-25 0,1 0,-1 0,-24 0,-25 0,-1 0,26 0,-50 0,25 0,-25-24,25 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6:19:31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21035 7020,'0'0,"49"0,-24 0,25 0,-1 0,26 0,74 0,-1 0,-73 0,-1 0,-49 0,25 0,-26 0,1 0,-25 0,25 0,-25 0,25 0,0 0,-25 0,24 0,1 0,0 0,-25 0,25 0,0 0,0-25,-25 25,24 0,1 0,0 0,0 0,-25 0,25 0,-1 0,-24 0,25 0,0 0,0 0,-25 0,25 0,-25 0,0 0,0 25,0 49,0-24,0 24,0-49,0 0,0 0,0-25,0 0,-50 0,50 0,-50 0,1 0,-26 0,1 0,24 0,25 0,-24 0,49 0,-50 0,50 0,-25 0,25 0,-49 0,24 0,-25 0,26 0,-51 0,26-25,-1 25,25 0,-24-25,24 0,0 25,25 0,0 0,-25 0,25 0,-25 0,1 0,-1-25,25 25,-25 0,0 0,25-24,0-1,0 25,0-25,0 25,0-25,0 25,0-25,0 1,-25 24,25-25,0 25,0-25,0 0,0 25,0 0,0 0,25 0,0 0,-25-25,0 25,25 0,0 0,-1 0,1 0,50 0,-26 0,26 0,-26-24,1 24,-25 0,-1 0,1 0,-25 0,50-25,-25 25,-1 0,26 0,0-25,-26 25,26 0,-50 0,25 0,0 0,0 0,-1 0,-24 0,25 0,0 0,-25 0,25 0,-25 0,49 0,-49 0,25-25,0 25,0 0,49-25,-49 25,0 0,0 0,-25 0,0 0,0 25,0 0,24 0,-24 24,25-24,0 0,-25 0,0 0,0-1,25-24,-25 25,0 0,0-25,0 25,0-25,0 25,-50-1,25 26,-49-25,49 24,0-24,-24 0,49-25,-25 25,0-25,25 25,0-25,-25 0,25 0,-24 0,-1 0,25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4:56:59.7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20067 7119,'0'0,"-24"0,24 0,0 0,24 0,1 0,-25 25,0 0,25-25,-25 24,25-24,0 25,-25-25,24 25,-24-25,25 0,-25 25,25-25,0 0,-25 25,25-25,-25 0,24 0,1 24,0 1,-25-25,50 0,-26 25,1-25,0 25,0 0,0-25,-1 24,1 1,-25-25,0 25,25-25,-25 0,0 25,25-25,0 25,-25-1,24 1,-24 0,25 0,0-25,0 25,0-1,-25 1,24-25,1 50,0-50,0 49,0-49,-25 50,25-50,-25 25,24-25,1 25,-25-25,0 24,25 1,-25 0,25-25,0 50,-1-50,-24 25,50-1,-25 1,0 0,-25-25,24 25,-24-25,25 25,0-1,-25 1,50 0,-50 0,24 0,1-1,0 1,-25 0,25 0,0-25,-25 49,0-24,24 0,1 0,-25-25,0 49,25-49,-25 25,25 0,-25-25,25 25,-1-25,-24 25,25-25,-25 24,25 1,0 0,-25-25,25 25,-1 24,1-49,0 25,0 50,0-51,-25 1,24 25,1-25,-25 0,25-25,-25 24,25 1,0-25,-25 25,24-25,-24 50,25-26,0 1,-25 0,50 0,-50 0,25-1,-25 1,24 0,-24 0,25 0,-25-1,0-24,25 25,-25-25,25 50,-25-25,0-1,25 26,-1 0,-24-26,25 26,0-25,0 0,-25 24,25-24,-1 25,-24-50,0 24,0 1,25 0,-25 50,25-51,-25 1,25-25,-25 50,25-50,-25 25,0-1,0 1,24 0,-24 0,0 0,25 24,-25-49,25 50,-25-25,0-1,0 26,0-25,25 0,-25 24,0-49,0 50,25-50,-25 25,0-1,0 1,0 0,0 0,0 0,0-1,0-24,0 25,0 0,0 25,0-50,24 24,-24 1,0 0,0 0,25 0,-25-1</inkml:trace>
  <inkml:trace contextRef="#ctx0" brushRef="#br0" timeOffset="5759.3294">18033 8781,'0'0,"0"0,0 0,0 0,0 49,0-49,0 25,0 0,0 0,0 0,-24-25,-1 24,25 1,0 0,0-25,0 50,0-25,0-1,0 26,0-50,-25 50,0-50,25 24,0 1,0-25,0 25,0 0,0 0,0-25,0 49,0-49,-25 50,25-50,0 25,0-1,0 1,0 0,0 0,0 0,0-1,0-24,-24 50,24-50,0 50,0-50,0 24,0 1,0 0,0 0,0 0,0-1,0 1,0-25,0 25,0 0,0-25,0 25,0-1,0 1,0 0,0 0,0 0,0 0,0-25,0 49,0-49,0 25,0 0,0 0,0-25,0 24,0 1,0 0,24-25,-24 25,0-25,25 25,0-1,-25-24,0 25,25-25,-25 25,0 0,25 24,-1-49,-24 25,0 0,25 0,-25-25,25 25,-25-25,25 24,-25 1,25-25,-25 25,24 0,1 0,-25-25,0 24,0 1,25 0,-25 0,0-25,25 25,0-1,-25-24,0 25,0 0,24 0,1 49,-25-74,25 25,-25-25,25 25,-25 0,25-1,-25-24,24 25,-24 0,0 0,25-25,0 50,-25-26,25 26,0-25,-25 0,24 49,1-49,0 0,-25 24,25-24,0 25,-25-50,0 24,24 1,-24 0,25-25,-25 25,0 0,25-1,-25 1,25-25,-25 50,25-25,-1-1,-24-24,0 25,25-25,-25 25,25 0,0-25,-25 25,25-1,-25 1,25-25,-1 25,1-25,-25 25,25 0,0-25,0 24,-1 26,-24-25,25 0,0 0,-25-1,25 1,-25 0,25-25,-1 25,1 24,0-49,0 50,-25-50,25 25,-1-25,-24 25,25-1,0 1,25 0,-26 0,1 0,0-25,-25 24,25 1,0-25,-25 25,24-25,-24 0,25 0,0 0,-25 25,25-25,-25 0,25 25,-25-25,49 0,1 0,-1 0,-24 0,25 24,-50-24,25 25,0-25,-25 0,24 25,-24-25,25 0,-25 0,25 0</inkml:trace>
  <inkml:trace contextRef="#ctx0" brushRef="#br1" timeOffset="28747.6442">18877 6896,'0'0,"-25"-25,25 25,-50 0,1 0,-1 0,-24 0,-1 0,-24 0,0 0,24 0,26 0,24 0,0 0,25 0,-25 0,1 0,-1 0,25 0,-25 0,25 0,0 0,0 25,0 0,0-1,0 1,0-25,0 50,0-50,0 25,0-1,0 1,0 0,0-25,0 25,0 0,0-25,0 24,25-24,-25 0,49 0,-49 0,25 0,0 0,0 0,0 0,-25 0,24 0,1 0,25-24,-25-1,-1 0,1 25,0-25,0 0,0 25,-1-24,1-1,25 25,-25 0,-1-25,1 0,0 25,-25-25,25 25,-25-24,49 24,-49-25,50 0,-50 0,25 0,0 0,0 25,-1-24,-24 24,0-25,0 25,0 0,-49 25,24-25,-25 0,1 24,24 1,-25 0,25-25,1 25,-26 0,50-25,-25 0,0 25,25-25,-24 0,-1 0,0 0,25 24,-25 1,0-25,1 25,24-25,-25 25,0 0,0 24,25-24,-25 0,1-25,-1 49,25-49,0 0,0 0,0 0,25-24,-1-1,26 0,-50 0,25 0,24 25,-49-24,50-1,-25 0,0 0,-25 25,49 0,-49-25,25 25,0-24,0-1,24 0,-24 0,0 25,0-25,24 0,-24 25,0-24,0-1,-25 25,0 0,-25 0,-25 25,25-1,-24 1,24 0,-25 0,26-25,-1 25,0 0,25-25,-25 24,0-24,1 25,24 0,-50 0,50 0,-50-1,50-24,-24 25,24 0,-25-25,0 0,0 25,0 0,-24-25,49 24,0-24,0 0,25-49,-1 49,-24-25,50 25,-50-25,50 0,-26 25,1-24,0-1,0 25,24-25,-24 0,25 0,24-24,-49 49,0-25,-25 25,25-25,-25 25,24 0,1 0,0 0,-25-25,50 25,-25 0,-1-25,-24 25,-24 0,-1 25,-25 0,0 0,50 0,-24 0,-26-1,25-24,-24 25,24 0,0-25,25 25,-25-25,0 25,1-1,24-24,-25 25,25-25,-25 25,0 0,0 0,25-25,-24 24,-1 1,25-25</inkml:trace>
  <inkml:trace contextRef="#ctx0" brushRef="#br1" timeOffset="36195.0702">22176 13047,'0'0,"-25"0,0 25,25-25,-25 0,25 25,-24-25,24 0,-25 0,0 25,0-25,0 24,0-24,25 25,-49-25,49 25,-50-25,50 0,-25 25,-24-25,49 0,-50 0,25 25,1 0,-26-25,50 24,-25-24,0 25,25-25,-24 0,24 0,-50 25,25-25,0 0,1 0,-1 0,0 0,25 0,-50 0,50 25,-24 0,24-25,0 0,0 0,49 0,-24 0,25 0,-1 0,1 0,-25 0,-1 0,26 0,-50 0,50 0,-50 0,24 0,1 0,0 0,25 0,-26 0,1-25,0 25,25 0,-26-25,1 25,0-25,0 25,25 0,-26-25,26 1,-25 24,0 0,24-25,-49 25,25 0,-25-25,25 25,0 0,-1-25,-24 0,25 25,0-25,-25 25,50 0,-50-24,24-1,1 25,0 0,-25 0,-25 0,25 0,-25 0,1 0,-1 0,25 25,-50-25,25 24,1-24,-26 25,50-25,-25 0,0 0,1 25,-26-25,25 25,0-25,1 0,-1 0,-25 25,25-25,0 0,1 25,-1-25,0 0,0 0,0 24,25-24,-49 0,49 25,-25-25,0 25,25-25,0 0,25 0,0-25,0 0,49 1,-24-1,-1 0,1 0,-25 0,0 0,24 25,-49-24,50 24,-50 0,25 0,-1 0,1-25,0 0,0 25,0-25,-1 0,1 25,0 0,0-24,-25 24,49 0,-49 0,0 0,0 0,-24 0,24 0,-25 0,0 24,0 1,0-25,1 25,-1-25,0 25,-25 0,50-25,-24 0,-1 24,0-24,0 25,25-25,-49 0,49 25,-50 0,50-25,-25 0,-25 25,50-25,-49 0,49 25,-25-25,0 24,0-24,1 0,-1 0,0 25,0-25,-24 25,24-25,25 0,-25 0,0 0,25 25,0-25,25 0,25 0,-1-25,-24 25,25-25,-26 0,1 25,0-24,0 24,0-25,-1 25,-24-25,25 25,-25 0,25-25,-25 0,50 25,-25-25,-1 1,-24 24,25 0,-25-25,25 25,0-25,-25 25,25-25,-25 25,24-25,1 25,-25 0,25-24,0 24,0-25,-25 0,24 25,-24-25,25 25,-25-25,25 25,-25 0,0 0,0 25,0 0,0 0,0 0,0-1,0 26,-25-25,0 24,25-49,-49 25,49 0,-25 0,25-25,-50 0,50 25,-24-25,-26 25,25-25,-24 0,-1 24,25-24,0 25,25-25,-25 0,25 0,-49 0,49 25,-50-25,25 0,1 0,-26 0,50 0,-25 25,0 0,1-25,-26 0,25 0,0 0,-24 0,24 0,0 0,-24 24,24 1,0-25</inkml:trace>
  <inkml:trace contextRef="#ctx0" brushRef="#br1" timeOffset="45974.6296">19150 6846,'-25'0,"0"0,0 0,-24 0,24 0,-50 25,26-25,-26 0,26 25,24 0,0-25,0 0,0 0,-24 0,24 0,0 0,0 0,25 0,-49 0,49 0,-50 24,50 1,-25-25,1 0,-1 0,0 0,25 25,-25-25,0 25,25-25,-24 25,24-25,0 24,-25-24,25 25,-25-25,0 25,25 0,0 0,0-25,-25 49,25-49,0 25,0-25,0 50,0-50,0 0,0 0,0-25,0 0,0-25,0 50,25-49,-25 49,25-50,25 50,-26-25,26 1,-25 24,0-25,-1 0,1 25,25-25,-25 0,-1 25,1 0,0-24,25-1,-26 25,1 0,-25-25,25 25,25 0,-50 0,49 0,-49-25,25 25,-25 0,25 0,0-25,0 25,24 0,-24 0,0 0,0 0,-1 0,1 0,-25 0,50 0,-50-25,25 25,-1 0,-24 0,-24 0,-1 0,-25 0,1 25,24-25,-25 25,50-25,-25 0,25 0,-24 25,-1 0,0-25,0 49,0-49,0 25,1 0,-1 0,25 0,-25-1,25 1,-25-25,25 25,-25 0,25-25,-24 25,-1-25,0 24,25 1,-50-25,50 25,-24-25,24 25,-25-25,0 25,25-25,-25 24,25-24,-25 25,1-25,-26 25,25 0,0-25,-24 25,24-25,0 24,25-24,0 0,50-49,-1 49,1-50,0 25,-26 25,1-24,25-1,-1-25,1 25,-25-24,0 49,-1 0,1-25,-25 25,25-25,0 25,0-25,24 25,-24-24,0-26,25 50,-26-25,1 25,0 0,0-25,0 25,-1 0,-24-24,25 24,-25 0,25 0,0 0,0 0,-25-25,24 25,1-25,0 25,0 0,0 0,-1 0,1-25,-25 25,0 0,-49 0,-26 0,26 0,24 0,0 0,-49 0,49 0,25 0,-50 25,25 0,-24-25,24 0,0 25,0-1,25-24,-25 0,1 0,-1 25,0 0,0-25,25 25,-25 0,25-1,-24 1,24 0,-25-25,25 25,-25-25,0 49,25-49,-25 25,1-25,-1 0,25 25,-25-25,0 25,0 0,25-25,-24 24,-1 1,0-25,0 25,0-25,25 0,-24 0,24 0,0 0,24 0,1-25,0 0,-25 1,25 24,0-25,24 0,-49 25,50-25,-50 0,25 1,-1-1,1 25,0-25,0 25,0-50,-25 50,49-49,-49 49,50-25,-25 25,-1-25,-24 0,25 25,-25-24,25 24,-25 0,25 0,0-25,-25 0,25 25,-25 0,0 0,-25 0,-25 0,25 25,0-25,-24 25,49-25,-25 24,0-24,0 0,1 0,-1 0,-25 0,25 25,1 0,-1-25,25 0,-50 0,50 25,-49 0,24-25,0 24,0 1,0-25,25 25,-24-25,24 25,-25-25,25 25,-25-25,0 0,25 0,0 0,0 0,25-25,-25 25,25 0,-25-25,49 0,-24 25,0-25,0 25,-25-24,25-1,-1 25,-24-25,25 25,0-50,25 50,-26-24,1-1,25 25,-50 0,25-25,-1 0,26 25,-50 0,25 0,0 0,-1-25,1 25,-25 0,50-25,-50 25,25 0,0 0,-1-24,1 24,0 0,0 0,0 0,-1 0,1 0,-25 0,50 0,-50 0,25 0,-1-25,1 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30:12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3622 8508,'-25'0,"25"0,25 0,49 0,1 0,24 0,0 0,50 0,0 0,-25 0,0-25,-25 25,-25 0,-24 0,-25 0,24 0,-24 0,0 0,25 0,49 0,-25 0,1 0,-26 0,1 0,0 0,-1 0,-49 0,25 0,0 0,0 0,24 0,26 0,-26 0,1 0,-25 0,24 0,-24 0,0 0,24 0,-49 0,25 0,0 0,0 0,0 0,-1 0,1 0,0 0,-25 0,50 0,-50 0,49 0,-24 0,0 0,25 0,24 0,0 0,-24 0,0 0,24 0,-24 0,-1 0,26 0,-26 0,1 0,-1-25,1 1,49 24,-24 0,-26 0,1 0,0 0,-1 0,26 0,-26 0,26 0,-26 0,26 0,-1 0,0 0,1 0,-1 0,-24 0,-1 0,-24 0,0 0,0 0,0 0,-1 0,26 0,25 0,-26-25,26 0,-51 25,1 0,0 0,25 0,-50 0,24 0,26-25,24 25,1 0,24 0,-25 0,1 0,-26 0,26 0,-50 0,-1 0,-24 0,25 0,0 0,0 0,0 0,-1 0,1 0,0 0,0 0,25 0,-50 0,24 0,1 0,0 0,0 0,0 0,-1 0,1 0,0 0,25 25,-50-25,49 50,-24-50,-25 24,25 1,0 0,-25 0,0 0,0-25,0 49,0-24,0-25,0 50,0-50,0 24,0 1,0 0,0-25,0 25,0 0,0-1,0 1,0-25,0 50,0-25,-25-1,25-24,0 50,-25-25,0 0,25 24,0-49,-25 50,1-25,24 0,-25-25,0 0,0 24,-24-24,24 25,-25-25,50 0,-25 0,1 0,24 0,-50 0,50 0,-50 0,1 25,-1-25,25 0,-24 0,24 0,25 25,-50-25,50 0,-25 0,1 0,-1 0,0 0,0 0,0 0,1 0,-1 0,0 0,25 0,-25 0,0 0,1 0,-26 0,25 0,-24 0,49 0,-25 0,0 0,0 0,0 0,1 0,-1 0,0 0,25 0,-50 0,50 0,-24 0,-1 0,0 0,0 0,0 0,1 0,-1 0,0 0,25 0,-25 0,-25 0,50 0,-24 0,-51 0,50 0,-24 0,-1 0,-24 0,24 0,1 0,-26 0,26 0,-1 0,-24 0,24 0,0 0,26 0,-26 0,25 0,25 0,-49 0,49 0,-25 0,0 0,0 0,-25 0,26 0,-1 0,-25 0,25 0,1 0,-1 0,-50 0,51 0,-26 0,0 0,1 0,-1 0,25 0,1 0,-26 0,0 0,1 0,24 0,-49 0,24 0,25 0,0 0,-24 0,24 0,0 0,0 0,0 0,-24 0,24 0,0 0,0 0,-24 0,24 0,0 0,0 0,25 0,-49 0,24 0,0 0,-24 0,24 0,0 0,-25 0,50 0,-24 0,-1 0,0 0,0 0,0 0,1 0,-26 0,25 0,0 0,1 0,24 0,-50 0,50 0,-25 0,0 0,1 0,-1 0,25 0,-25 0,0 0,-24 0,24 0,0 0,-25 0,25 0,1 0,-1-25,0 25,0 0,-49 0,49 0,0 0,-24 0,24 0,0-25,-25 0,-24 1,24 24,-49-25,25-25,24 25,25 25,1 0,24-24,-25 24,0-25,25 0,0 25,-25-25,25 25,0-25,0 25,-25-25,25 1,0 24,0-25,0 0,0 0,0 0,0 25,25 0,0 0,0 0,24 0,-24 0,0 0,25 0,-26 0,1 0,50 0,-1 0,0 0,50 0,-24 0,-26 0,0 0,1 0,-25 0,49 0,-50 0,26 0,-1 0,1 0,-1 0,0 0,1 0,-1 0,1 0,24 0,50 0,-25 0,0 0,-25 0,-25 0,-24 0,0 0,-1 0,-24 0,-25 0,50 0,-26 0,26 0,0 0,24 0,-49 0,0 0,24 0,26 0,-51 0,26 0,0 0,-1 0,1 0,-25 0,24 0,1 0,0 0,-1 0,-24 0,25 0,-50 0,24 0,1 0,0 0,0 0,0 0,-1 0,1 0,0 0,25 0,24 0,25 0,0 0,26 0,23 0,1 0,-50 0,1 0,-51 0,1 0,-25 0,-25 0,24 0,1 0,25 0,24 0,-24 0,24 0,1 0,-26 0,1 0,0 0,-1 0,-49 0,50-24,-25 24,-1-25,1 25,0 0,0-25,-25 25,49 0,-49 0,25-25,-25 25,25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30:21.6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9873 15801,'0'0,"0"0,24 0,26 0,24 0,1 0,-1 0,-49 0,49 0,-49 0,-25 0,25 0,0 0,0 0,0 0,-1 0,51 0,-50 0,-1 0,26 0,-50 0,25 0,0 0,-25 0,24 0,1 0,25 0,-25 0,-1 0,26 0,-25 0,0 0,-1 0,51 0,-26 0,1 0,0 0,-1 0,1 0,-25 0,-1 0,26 0,0 0,-25 0,-1 0,1 0,0 0,49 0,1 0,-26 0,-24 0,25 0,-1 0,-24 0,0 0,25 0,-1 0,1 0,-25 0,-1 0,1 0,0 0,25 0,-1 0,1 0,24 0,1 0,24 0,-25 0,1 0,-1 0,1 0,-1 0,25 0,-24 0,24 0,-25 0,1 0,-26 0,1 0,-1 0,-24 0,0 0,0 0,25 0,-1 0,-24 0,25 0,-50 0,24 0,-24 0,50 0,-50 0,25 0,49 0,-24 0,24 0,-24 0,-1 0,1 0,0 0,-26 0,1 0,25 0,-1 0,1 0,24 0,1 0,-25 0,24 0,0 0,50 0,-49 0,-1 0,1 0,-1 0,-24 0,49 0,-25 0,25 0,-24 0,-1 0,-24 0,24 0,-24 0,0 0,-1 0,1 0,-50 0,25 0,-25 0,49 0,-49 0,25 0,25 0,-26 0,1 0,0 0,0 0,24 0,1 0,-25 0,0 0,24 0,1 0,-25 0,-1 0,1 0,0 0,0 0,49 0,-24 0,0 0,-1 0,1 0,24 0,-49 0,-25 0,25 0,0 0,-1 0,26 0,-25 0,24 0,-24 0,0 0,-25 0,25 0,-25 0,49 0,-49 0,25 0,-25 0,0 0,-25 0,1 24,-1-24,0 0,-25 0,1 25,24-25,0 0,-49 0,49 0,0 25,-24-25,49 0,-25 0,-25 0,1 0,24 0,-25 25,50-25,-50 0,50 0,-24 0,-1 25,0-25,0 0,-24 0,49 0,-25 0,0 0,25 24,-25-24,25 0,-25 25,25 0,-24-25,-1 25,0-25,25 25,-25-1,0 1,25-25,-49 50,49-50,-25 49,0-24,25 0,0-25,-25 25,1-25,-51 0,-24 0,-50 0,25 0,25 0,0 0,49 0,25 0,0 0,-24 0,24 0,0 0,-24 0,-1 0,25 0,0 0,-24 0,24 0,0 0,-24 0,24 0,0 0,0 0,0 0,1 0,-1 0,0 0,-25 0,1 0,-1 0,1 0,24 0,-50 0,26 0,-1 0,0 0,1 0,-1 0,-24 0,-1 0,26 0,24 0,-25 0,26 0,-1 0,0 0,-49 0,24 0,0 0,1 0,-1 0,1 0,24 0,0 0,-25 0,25 0,1 0,-1 0,0 0,-25 0,1 0,24 0,-25 0,26 0,-26 0,25 0,-24 0,-26 0,26 0,-26 0,50 0,-24 0,24 0,-49 0,49 0,0 0,-25 0,-24 0,49 0,-25 0,26 0,-26 0,50 0,-25 0,0 0,25 0,-24 0,-1 0,0 0,0 0,0 0,-24 0,-1 0,1 0,49 0,-25 0,0 0,0 0,0 0,25 0,-49 0,24 0,0 0,-24 0,49 0,-25 0,0 0,0 0,-24 0,-1 0,0 0,26 0,-1 0,25 0,-25 0,0 0,0 0,1 0,-1 0,0 0,25 0,-50 0,50 0,-49 0,49 0,-25 0,-25 0,1 0,-1 0,0 0,1 0,24 0,25 0,-25 0,0 0,25 0,0 0,0-25,0 0,0 0,0 1,0-1,0 0,0 25,0-25,0 0,25 25,-25-24,25 24,0-25,0 0,-1 25,1-25,0 25,-25 0,50 0,-50 0,24 0,1 0,0 0,25 0,-1 0,1 0,0 0,-26 0,26 0,-25 0,0 0,24 0,-49 0,50 0,-50 0,25 0,49 0,-24 0,-1 0,1 0,-1 0,1 0,-25 0,0 0,24 0,-24 0,0 0,24 0,1 0,-25 0,0 0,-1 0,1 0,0 0,49 0,-24 0,0 0,24 0,-24 0,24 0,-24 0,-1 0,-24 0,0 0,25 0,-26 0,26 0,0 0,-26 0,1 0,0 0,0 0,0 0,-1 0,1 0,0 0,25 0,-1 0,1 0,-1 0,1 0,-25 0,0 0,0 0,-1 0,1 0,50 0,-1 0,0 0,1 0,-1 0,-24 0,-1 0,1 0,24 0,1 0,-1 0,-24 0,-1 0,1 0,0 0,24 0,-24 0,24 0,-24 0,-1 0,1 0,-25 0,0 0,24 0,-24 0,0 0,24 0,1 0,-25 0,0 0,24 0,-24 0,-25 0,50 0,-50 0,49 0,-24 0,25 0,-1 0,1 0,-1 0,-24 0,0 0,0 0,-25 0,50 0,-26 0,26 0,0 0,-26 0,-24 0,50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3:18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1563 12601,'0'0,"0"-25,0 25,25 0,0 0,-1 0,1 0,25 0,24 0,-24 0,0 25,24-25,-24 0,-26 0,1 0,25 0,-25 0,-1 25,26-25,-25 0,0 0,-1 0,1 0,0 0,0 0,0 0,24 0,1 0,-25 0,-1 0,26 0,-25 0,0 0,24 0,-24 0,0 0,24 0,-24 0,25 0,-25 0,-1 0,1 0,25 0,-50 0,25 0,49 0,-24 0,-1 0,-24 0,25 0,-25 0,-1 0,-24 0,25 0,25 0,-1 0,1 0,0 0,-1 0,26 0,-26 0,1 0,-1 0,1 0,24 0,1 0,-1 0,-24 0,0 0,-1 0,26 0,-51 24,1-24,25 0,24 0,1 0,-1 25,-24-25,-1 0,1 25,-1-25,-24 0,0 0,25 25,-1-25,-24 0,50 0,-26 25,1-25,-1 0,-24 0,25 0,-25 0,-1 0,1 0,0 0,0 0,24 24,-24 1,25-25,-25 0,-1 0,26 0,-25 0,0 0,24 0,26 0,-26 0,-24 0,0 0,0 0,-1 0,1 0,-25 0,25 0,0 0,0 0,-25 0,49 0,-49 0,50 0,0 0,-26 0,1 0,0 0,49 0,-49 0,0 0,25 0,-26 0,1 0,25 0,-50 0,25 0,24 0,-24 0,0 0,24 0,26 0,-26 0,1 0,-25 0,24 0,1 0,24 0,1 0,-25 0,-1 0,1 0,-25 0,-1 0,26 0,0 0,-26 0,1 0,0 0,0 0,0 0,-1 0,1 0,0 0,-25 0,50 0,-50 0,24 0,-24 0,25 0,0 0,0 0,0 0,-1 0,1-25,0 25,25 0,-26-24,1 24,-25-25,25 25,-25 0,25-25,-25 25,0-25,0 0,0 1,0-1,0 0,0 0,0 25,0-49,0 49,0-25,0 25,0 0,-50 0,-49 0,-25 0,25 0,24 0,26 0,-1 0,25 0,1 0,-1 0,-25 0,25 0,1 0,-1 0,0 0,0 0,0 0,1 0,-1 0,25 0,-50 0,50 0,-25 0,0 0,1 0,24 0,-25 0,-25 0,1 0,-1 0,-24 0,24 0,-24 0,24 0,25 0,0 0,1 0,-1 0,0 0,0 0,0 0,-24 0,24 0,25 0,-50 0,50 0,-49 0,24 0,0 0,0 0,1 0,-1 0,-25 0,25 0,0 0,1 0,-1 0,-25 0,1 0,-26 0,26 0,-1 0,0 0,26 0,-26 0,25 0,-24 0,-1 0,0 0,1 0,24 0,-25 0,26 0,-1 0,-25 0,25 0,1 0,-1 0,-25 0,1 0,-1 0,25 0,-25 0,50 0,-49 0,49 0,-25 0,0 0,0 0,-24 0,-26 0,51 0,-1 0,-25 0,50 0,-25 0,1 0,-1 0,0 0,0 0,0 0,1 0,-1 0,0 0,25 0,-50 0,50 0,-24 0,-1 0,0 0,-25 0,26 0,-1 0,0 0,-25-25,26 0,-26 25,25 0,0 0,0 0,1 0,-1 0,-25 0,25 0,1 0,-26 0,25 0,0 0,1 0,-1-25,0 1,25 24,-50 0,26 0,-26 0,0 0,1 0,-1 0,25 0,1 0,-26 0,25 0,0 0,-24 0,24 0,-25 0,-24 0,-1 0,1 0,0 0,-1 0,26 0,-1 0,0 0,1 0,-26 0,26 0,24 0,0 0,-24 0,24 0,0 0,-49 0,-1 0,26 0,-1 0,25 0,-24 0,49 0,-25 0,-25 0,0 0,26 0,-26 0,25 0,0 0,1 0,-26 0,25 0,0 0,1-25,24 0,0 25,0 0,24 0,26 0,0-25,-1 0,26 25,-1 0,-49 0,25 0,24 0,-24 0,74-24,-50-1,0 0,1 25,-26 0,-24 0,25 0,-25 0,-1 0,1 0,0 0,-25 0,25 0,-25 0,25-25,-1 25,1 0,25 0,-25-25,-1 25,26 0,-25 0,0 0,24-25,-24 25,25 0,-25 0,-25 0,24 0,1-24,25 24,-50 0,25 0,24 0,-24 0,25 0,-1-25,-24 25,0 0,0 0,-1 0,1 0,0 0,0 0,0 0,-25 0,24 0,1 0,-25 0,25 0,-25 0,25 0,-25 0,25 0,-1 0,1 0,0 0,0 0,-25 0,25 0,-25 0,24 25,1-25,25 0,-50 24,25-24,-1 0,1 25,-25-25,25 25,0-25,0 0,0 0,-25 25,24-25,1 0,25 0,-1 0,1 25,0-25,-1 0,-24 0,-25 0,25 25,0-25,-1 0,-24 0,50 0,-50 0,25 0,24 24,-24 1,25-25,-50 0,25 0,-1 0,1 0,0 0,0 0,0 0,-1 0,1 0,0 0,-25 0,50 0,-26 0,1 0,25 0,0 0,-26 0,1 0,25 0,-25 0,24 0,1 0,-25 0,-25 0,49 0,-49 0,25 0,0 0,0 0,24 0,1 0,-25 0,-1 0,26 0,0 0,-26 0,26 0,-25 0,0 0,24 0,-49 0,25 0,-25 0,25 0,0 0,-1-25,1 25,0 0,25 0,-26 0,1 0,25 0,-25 0,0 0,24 0,-24 0,0 0,24 0,1 0,0 0,-26 0,26 0,0 0,-26 0,1 0,0 0,0 0,0 0,-1 0,-24 0,50 0,0 0,-1 0,-24 0,49 0,-24 0,-25 0,0-24,-1-1,1 25,0 0,0 0,0 0,0 0,-1 0,1 0,0-25,0 25,-25 0,49 0,-49 0,50 0,-25 0,24-25,-24 25,25 0,-50 0,49 0,-49-25,25 25,0 0,0 0,24 0,1 0,0 0,-26 0,26 0,-50 0,25 25,-25 0,0-25,0 25,0-25,0 25,0-25,0 49,0-49,0 50,0-50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3:01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2828 16917,'25'-25,"-25"25,49 0,26 0,49 25,-25 24,50-24,-25 0,-25 0,75 24,-25-24,0 0,-75-25,0 25,-24-25,0 0,-1 0,-24 0,0 0,24 0,-24 0,0 0,25 0,-50 0,24 0,1 0,0 0,25 0,-1 0,1 0,24 0,-24 0,24 0,-24 0,-25 0,0 0,-1 0,26 0,0 0,-26 0,26 0,49 0,-24 0,-26 0,-24 0,0 0,0 0,-1 0,1 0,0 0,0 0,0 0,-1 0,26 0,-50 0,25 0,24 0,-24 0,0 0,0 0,-25 0,49 0,1 0,0 0,-1 0,26 0,-1 0,1 0,24 0,-25 0,-24 0,-1 0,1 0,24 0,1 0,-1 0,1 0,-1 0,0 0,-24 0,-25 0,0 0,24 0,-24 0,0 0,25 0,-26 0,26-25,24 0,1 25,-50 0,-1 0,26 0,-25 0,0 0,24 0,-24 0,0 0,24 0,26 0,-26 0,1 0,-25 0,24 0,-24 0,25 0,0 0,-1 0,50 0,-24 0,24 0,-49 0,-1 0,1-25,-1 1,-24 24,0 0,0 0,0-25,-1 25,1 0,0 0,0-25,0 25,-1 0,-24 0,0 0,0 0,0-25,-74 0,49 25,0 0,1 0,-1 0,-25 0,1 0,24 0,0 0,-25 0,26 0,-1 0,-25 0,1 0,24 0,0 0,0 0,0 0,1 0,-1 0,25 0,-50 0,50 0,-49 0,49 0,-25 0,-25 0,25 0,0 0,-24 0,24 0,0 0,0 0,1 0,-1 0,0 0,-25 0,1 0,-1 0,1 0,24 0,0 0,-25 0,26 0,-1-24,0-1,0 25,0 0,-49 0,49 0,0 0,-24 0,24 0,0 0,0 0,1 0,-1 0,0 0,0 0,-25 0,1 0,49 0,-25 0,25 0,-50 0,50 0,-24 0,-1 0,0 0,0 0,0 0,1 0,-1 0,0 0,0-25,0 0,-24 25,24 0,0 0,0 0,-24 0,49 0,-50 0,25 0,-24 0,24 0,-25 0,1 0,24 0,-25 0,26 0,24 0,-50 0,25 0,-25 0,1 0,-1 0,1 0,24 0,0 0,0 0,0 0,1 0,-1 0,0 0,-49 0,49 0,-25 0,25 0,-24 0,24 0,0 0,25 0,-25 0,25 0,-24 0,-1 0,0 0,-25-25,50 25,-24 0,-1 0,0 0,0 0,0 0,1 0,-1 0,0 0,0 0,0 0,-24 0,24 0,-25 0,1 0,-1 0,25 0,0 0,-24 0,24 0,0 0,0 0,25 0,-49 0,49 0,-25 0,0 0,0 0,-24 0,-1 0,25 0,1 0,-1 0,0 0,0 0,0 0,1 0,-26 0,25 0,0 0,1 0,24 0,-50 0,25 0,-24 0,-1 0,0 0,25 0,1 0,-26 0,25 0,25 0,-49 0,49 0,-25 0,0 0,0 0,25 0,-25 0,1 0,-1 0,0 0,0 0,-24 0,24 0,25 0,-50 0,50 0,-25 0,1 0,-1 0,-25 0,25 0,1 0,-26 0,-24 0,49 0,-25 0,25 0,-24 0,49 0,-50 0,50 0,-25 0,0 0,1 0,24 0,24 0,-24 0,25 0,25 0,24 0,26 0,-26 0,0 0,-24 0,0 0,-50 0,24 0,1 0,0 0,25 0,-26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4:12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18182 11336,'25'0,"-25"0,25 0,0 0,-1 0,26 0,-50 0,25 0,24 0,-24 0,25 0,-1 0,1 0,-25 0,0 0,-1 0,1 0,25 0,-50 0,25 0,-1 0,1 0,-25 0,25 0,0 25,0-25,-25 0,25 24,-1-24,1 0,-25 0,25 0,-25 0,25 0,-25 0,49 0,-49 25,25 0,-25-25,25 0,0 0,-25 0,25 0,-1 0,1 0,25 0,-25 0,24 25,1 0,-1-25,-24 0,0 0,25 0,-50 0,49 0,-49 0,25 0,25 0,-50 0,24 0,1 0,0 0,0 0,-25 0,49 0,-49 0,50 0,-50 0,25 0,0 0,0 0,-1 0,1 0,0 0,25 0,-1 0,-24 0,0 0,0 0,-1 0,26 0,-25 0,-25 0,25 0,-1 0,-24 0,25 0,0 0,0 0,0 0,-1 0,1 0,0 0,0 0,24 0,-24 0,0 0,0-25,0 25,-1 0,1 0,25-25,-25 25,-25-25,49 25,-49 0,50 0,-50-25,25 25,0 0,-1-24,26 24,-25 0,0-25,24 25,-24-25,0 25,0 0,-1 0,26-25,-50 25,25-25,0 25,-1 0,1-24,0 24,0 0,0-25,-1 0,-24 25,25 0,0 0,25 0,-26 0,26-25,0 0,-26 0,1 25,25 0,-25 0,-1-24,1 24,-25 0,25-25,0 0,0 25,-25 0,24-25,1 25,-25-25,25 1,0 24,0-25,0 25,-25-25,24 0,-24 25,0 0,-24 0,-1 0,0 25,0-25,0 25,0 0,1-25,-1 0,-25 24,25 1,1-25,24 0,-50 0,25 25,0-25,25 0,-24 25,-1-25,0 25,25-25,-25 0,25 24,-25-24,1 25,-1-25,25 0,-50 0,50 25,-25-25,-24 0,49 25,-25 0,0-25,0 0,1 0,-1 25,25-25,-25 0,0 24,0 1,1-25,-1 0,-25 0,50 0,-25 0,1 25,-1-25,25 0,-25 0,0 0,0 25,1-25,-1 0,-25 25,25-25,25 0,-49 0,49 24,-50-24,50 0,-25 0,25 0,-25 0,1 0,-1 0,0 0,0 0,0 0,25 0,-49 25,24-25,0 0,-24 0,49 0,-25 0,0 0,0 0,0 0,1 0,-26 25,50-25,-25 0,25 0,-25 0,25 0,-49 0,49 0,-50 0,50 0,-25 0,-24 0,49 0,-25 0,25 0,-25 0,0 25,25-25,-24 0,24 0,-50 0,50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4T10:40:49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9426,'0'0,"-25"25,25-1,-24-24,-1 25,25-25,-25 0,25 25,-25-25,0 0,25 25,0-25,-25 0,25 25,-24-25,24 0,-25 0,0 0,-25 49,1-24,24-25,-25 25,50-25,-24 0,24 0,-25 25,0-25,25 0,-25 0,25 0,0 24,-49-24,49 25,-25-25,25 0,-25 0,25 0,-50 0,1 0,24 0,0 0,25 0,-25 0,25 0,-24 0,-1 25,25-25,-25 0,25 0,0 25,-25-25,25 0,-25 0,-24 0,24 25,-25-25,50 0,-24 0,-1 0,25 0,-25 24,25-24,-25 0,25 25,0-25,-25 0,25 0,-25 0,25 0,0 25,-24-25,24 0,0 0,-25 0,0 0,25 0,-25 25,25-25,-49 25,24-25,0 0,25 24,-25-24,25 0,-25 0,25 25,0 0,-24-25,-1 0,25 25,0-25,-25 0,25 25,-25-25,25 25,-25-25,25 0,-24 0,-1 24,0-24,-49 0,49 25,-25-25,25 0,-24 25,49-25,-25 0,0 0,25 0,-25 0,25 0,-24 25,24 0,0-25,-25 0,0 24,25-24,-25 25,25-25,0 0,-25 0,25 25,-24-25,24 0,-25 25,25-25,-25 0,0 0,0 25,0-1,1-24,-1 0,0 0,25 25,-25-25,25 0,0 0,-25 0,25 25,-24 0,-1-25,25 25,0-25,0 24,-25-24,25 25,0 0,0-25,-25 25,25-25,0 25,-25-1,1 1,24-25,-25 0,25 25,-25-25,25 25,-25-25,0 25,1-1,-26 26,25-50,25 25,0-25</inkml:trace>
  <inkml:trace contextRef="#ctx0" brushRef="#br0" timeOffset="18426.0539">13320 7640,'0'0,"0"0,0 25,0-1,0 26,0-50,-24 25,24-25,0 25,-25-25,25 24,0 1,0-25,0 0,0 25,-25-25,25 25,0 0,0-25,0 0,-25 0,0 24,1 1,24 0,-25-25,25 25,0-25,-25 0,25 50,-25-50,0 24,25-24,0 25,-24 0,24 0,-25-25,25 25,0-25,-25 24,0-24,25 25,0-25,-25 25,25 0,0-25,-24 0,24 25,-25-25,25 24,-25-24,0 25,0 0,25-25,0 0,-24 25,24-25,-25 0,25 25,-25-25,25 24,0 1,-25 0,25 0,0-25,-25 25,25-1,-24 26,24-25,0-25,0 25,0-1,-25-24,25 25,0-25,-25 25,25 0,-25-25,25 0,0 0,0 25,-25-25,25 24,0-24,0 0,0 25,-24-25,24 25,-25 0,25 0,0-25,-25 0,25 0,0 0,0 0,0-25,0-25,0 25,0 1,0-1,0 25,0-25,0 0,0 25,25 0,-25 0,0 0,25-25,-25 25,0 0,24-49,1 49,-25 0,0 0,0 0,0 25,0-1,0-24,0 0,-25 25,25-25,-24 0,24 25,0 0,0-25,-25 0,25 25,-25-25,25 0,0 24,0-24,-25 25,25 0,-25-25,25 25,-25-25,25 0,-24 0,24 25,-25-25,25 24,-25-24,0 0,25 0,-25 0,25 0,-24 0,24 25,0-25,-25 0,25 0,-25 0,25 25,0-25,-25 25,25 0,0-25,0 0,-25 25,25-25,-24 24,24 1,0-25,0 0,-25 0,25 0,-25 0,25 0,-50 25,50-25,-24 0,24 0,-25 0,0 25,0 0,25-25,-25 0,25 24,-24 1,24 0,0-25,-25 25,25-25,0 25,-25-1,0-24,25 0,-25 0,25 0,-24 0,-1 0,25 0,-25 25,25-25,-25 0,25 0,-49 25,49-25,-50 0,50 0,-25 0,0 0,1 0,24 0,-25 25,0 0,0-25,25 24,-25-24,25 25,-24 0,24-25,0 25,-25-25,0 25,25-1,0-24,0 0,-25 25,25-25,0 25,0-25,-25 25,0-25,25 0,-24 0,24 0,-25 0,25 0,-25 0,0 0,25 0,-25 0,25 0,-24 0,-1 0,25 0,-25 25,25-25,-50 0,50 0,-24 0,24 0,-50 0,50 0,-25 0,25 0,-25 0,25 0,-24 0,-1 0,0 0,25 0,-50 0,26 0,-1 24,-25-24,50 0,-25 0,25 0,-24 0,-1 0,25 0,-25 0,25 0,0 25,-25-25,0 25,25-25,-24 0,24 0,0 25,0-25,-25 0,25 0,-25 49,0-49,25 0,-25 25,25-25,-24 0,-1 0,0 0,25 25,-25 0,0-25,25 0,-25 0,25 0,-24 0,-1 25,0-25,-49 0,74 0,-25 0,0 0,-25 0,1 24,24 1,25-25,-50 0,50 0,-24 0,24 0,-25 0,0 0,25 25,-25-25,25 0,-25 0,25 0,-24 0,24 25,0-25,-25 0,25 25,0-25,0 0,-25 25,25-25,0 0,-25 0,0 24,25-24,0 25,-24-25,24 0,-25 25,0-25,25 25,-25-25,25 25,-25-25,25 0,-24 0,-1 0,25 0,-25 0,25 0</inkml:trace>
  <inkml:trace contextRef="#ctx0" brushRef="#br0" timeOffset="24934.4262">13544 7541,'0'0,"0"0,0 24,0 1,0 0,0 0,0 0,0-25,0 24,0-24,0 50,0-50,0 25,0-25,0 25,0-25,0 49,0-49,0 25,0-25,0 0,0 25,0 0,0-25,0 24,-25 1,25 0,0-25,0 25,0-25,0 25,0 0,0-25,0 24,0-24,0 25,0-25,0 25,0 0,-25-25,25 0,0 25,0-25,0 49,0-49,0 25,0-25,0 25,0 0,0-25,0 24,0-24,0 25,0-25,0 25,0 0,0-25,0 25,0 24,0 1,0-25,0 24,0-24,0 0,25-25,-25 25,0-25,25 0,-25 0,25 0,-1 0,-24 0,25 0,-25 0,0 24,0-24,0 25,0 0,25 0,-25-25,25 49,-25-49,0 50,25-50,-25 25,0-25,0 25,0-1,0 1,0-25,0 25,0-25,24 50,-24-50,0 25,25-25,-25 24,0 1,25-25,-25 0,25 0,0 0,-1 0,-24 0,25 0,-25 0,25 0,0 0,-25 0,25 25,-25-25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5:56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23019 10815,'0'25,"0"-25,0 0,25 0,49 0,1 0,49 0,25 0,-25 0,-25 0,25 0,-50 0,-24 0,-1 0,-24 0,25 0,-25 0,0 0,24 0,-49 0,50 0,-50 0,25 0,-1 0,1 0,0 0,0 0,0 0,-1 0,1 0,0 0,-25 0,50 0,-50 0,24 0,26 0,-25 0,0 0,24 0,-24 0,0 0,0 0,-1 0,26 0,0 0,24 0,-49 0,0 0,24 0,-49 0,25 0,0 0,0 0,-1 0,-24 24,0-24,0 50,0-50,0 25,0-25,0 49,-24-24,24 0,-50 0,25 24,0-49,25 0,-49 25,49-25,-25 25,0-25,0 0,25 0,-24 25,24-25,-25 25,25-25,-25 0,0 0,25 0,-25 0,25 25,-24-25,24 0,-25 0,0 0,0 24,0-24,1 25,24-25,-25 0,25 0,-50 25,1-25,49 0,-25 0,0 0,25 0,-25 0,25 25,-25-25,1 0,-1 0,0 0,0 0,0 0,1 0,-1 0,-25 0,25 0,1 0,-26 0,50 0,-25 0,-25 0,26 0,-1 0,0 0,0 0,0 0,1 0,-1 0,-25 0,1 0,-1 0,25 0,-24 0,-1 0,0 0,1 25,-1-25,25 0,1 0,24 0,-25 0,25 0,-25 0,0 0,0 0,25 0,-24 0,24 0,-25 0,25-25,-25 0,25 25,-25-25,0 25,1-25,24 1,-25 24,25-25,0 25,0-25,0 25,0-25,0 0,0 0,0 25,0-49,0 49,0-25,25 0,49 25,0 0,1 0,49 0,-50 0,-24 0,-1 0,-24 0,25 0,-1 0,-24 0,0 0,49 0,-24 0,-25 0,0 0,24 0,-24 0,0 0,25 0,-1 0,1 0,-1 0,1 0,0 0,-1 0,1-25,-25 25,24-24,-49 24,25 0,-25 0,-25 0,-24 0,-51 0,-48 0,73 0,-24 0,24 0,1 0,-25 0,24 0,1 0,24 0,1 0,-1 0,1 0,-1 0,25 0,-24 0,24 0,0-25,0 25,0 0,-24 0,49 0,-25 0,-25 0,26 0,-1 0,25 0,0 25,-25-1,25 1,0 0,-25 0,25 0,0-25,-25 49,25-24,0 0,0-25,0 25,0-25,0 25,0-1,0-24,0 25,0 0,0 0,0 0,0-1,0 1,0 0,0 0,0-25,0 25,0-1,0 1,50-25,0 0,-1 0,-24 0,25 0,-50 0,24 0,-24 0,50 0,-50 0,25 0,0 0,-1 0,26 0,-25 0,0 0,-1 0,1 0,0 0,0 0,0 0,-1 0,26 0,-25 0,0 0,24 0,-24 0,0 0,24 0,-24 0,0 0,0 0,24 0,-49 0,25 0,0 0,25 0,-25 0,-25 0,24 0,1 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6:05.2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1067 18008,'-25'0,"50"0,-25 0,50 0,-1 0,26 0,-1 0,25 0,0 0,25 0,25 0,-25 0,25 0,-50 0,1 0,-26 0,0 0,-24 0,0 0,-1 0,1 0,24 0,-24 0,-1 0,1 0,0 0,-1 0,-24 0,0 0,25 0,-26 0,51 0,-26 0,-24 0,50 0,-51 0,1 0,25 0,-50 0,25 0,-1 0,1 0,0 0,25 0,-26 0,1 0,-25 0,25 0,25-25,-1 1,1 24,24-25,25 25,-49-25,0 25,-25 0,24 0,-49 0,25-25,-25 25,25 0,0 0,24 0,-24 0,-25 0,25-25,0 25,-1 0,-24 0,50 0,-50 0,50 0,-50 0,24 0,1 0,-25 0,25 0,0 0,0 0,-25 0,49 0,-24 0,0 0,-25 0,25 0,-25 25,24-25,1 0,-25 25,0 0,25-25,-25 25,25-25,-25 24,25-24,-1 0,26 0,-50 0,25 0,0 25,-1-25,-24 25,0-25,0 25,0 0,0-1,0 1,0-25,0 50,0-50,0 49,0-49,0 25,0 0,0 0,0-25,-24 0,24 0,-25 0,0 0,0 0,0 0,1 0,-1 0,-25 0,25 0,1 0,-1 0,25 0,-50 0,50 0,-49 0,49 0,-25 0,0 0,0-25,25 25,-25 0,1 0,-1 0,-25 0,25 0,1 0,-1 0,0 0,0-25,25 25,-25 0,1 0,-1 0,-25 0,1 0,24 0,0 0,0 0,0-25,25 1,-25 24,1 0,-1 0,-25 0,25 0,1 0,-51-25,50 0,1 25,-1 0,0 0,0 0,0 0,1 0,-1 0,25 0,-25 0,25 0,-50 0,26 0,-1 0,-50 0,51 0,-1 0,0 0,-25 0,1 0,24 0,-25 0,50 0,-24 0,-1 0,0 0,-25 0,-24 0,24 0,25 0,1 0,24 0,-50 0,25 0,0 0,1 0,-26 0,0 0,26 0,-26 0,25 0,-24 0,24 0,-25 0,25 0,-24 0,-1 0,1 0,49 0,-25 0,0 0,0 0,0 0,25 0,-24 0,-1 0,-25 0,1 0,-1 0,-25 0,1 0,24 0,1 0,24 0,0 0,25 0,0 0,50 0,24 0,-24 0,-1 0,26 0,-1 0,26 0,-26 0,0 0,1 0,-1 0,-24 0,-1 25,1-25,24 25,-49-25,0 0,0 0,0 0,-1 0,1 0,-25 0,50 0,-25 24,-1-24,1 0,0 0,-25 0,25 25,-25-25,25 0,-25 0,49 25,-24-25,0 0,0 0,-25 0,25 25,-1-25,26 0,-25 0,0 0,24 0,-24 0,-25 0,50 25,-50-25,49 0,-24 0,25 0,-1 24,-49-24,25 0,0 0,0 0,-1 25,1-25,0 0,25 0,-26 25,1-25,0 0,0 0,24 0,-24 0,25 0,-25 0,24 0,-24 0,0 0,25 0,-1 0,1 0,-25 0,24 0,-24 0,0 0,0 0,-1 0,1 0,25 0,-1 0,-24 0,25 0,-1 0,-24 0,0 0,0 0,0 0,-1 0,1 0,-25 0,50 0,-50 0,25 0,-25 0,0-25,0 25,0-25,0 1,0-1,0 0,0 25,0-50,0 50,0-24,0-26,0 50,0-25,0 0,0 25,-25-24,25 24,-25 0,0 0,-24 0,-26 0,-24 0,25 0,-1 0,26 0,-1 0,0 0,26 0,24 0,-50 0,50 0,-25 0,0 0,1 0,-1 0,0 0,-50 0,-24 0,25 0,-1 0,1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6:30.0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 14833,'0'25,"25"-25,24 0,1 0,24 0,1 0,-1 0,0 0,26 0,48 0,-23 0,48 0,-24 0,-50 25,-24 0,24-1,-25-24,25 25,-24 0,-1-25,-24 0,24 0,-24 0,-25 0,0 0,24 0,-49 0,25 0,-25 0,25 0,0 0,-1 0,1 0,0 0,0 0,0 0,-1 0,1 0,0 0,25 0,-1 0,-24 0,25 0,24 0,-49 0,0 0,-1 0,26 0,-25 0,0 0,-1 0,26 0,0 0,-1 0,26 0,-26 0,26 0,-1 0,-24 0,-25 0,24 0,1 0,-25 0,24 0,1 0,24 0,-24 0,-25 0,24 0,-49 0,25 0,0 0,0 0,-1 0,1 0,0 0,49 0,-49 0,0 0,0 0,0 0,0 0,-1 0,1 0,0 0,0 0,0 0,24 0,-49 0,50 0,-50 0,25 0,-1 0,1 0,25 0,-1 0,-24 0,0 0,25 0,-26 0,1 0,0 0,-25 0,25 0,0 0,-1 0,-24 0,25 0,0 0,-25 0,0 25,0 0,0-1,0 1,0-25,0 25,0 0,0-25,0 25,0-1,0 1,0 25,-25-50,25 25,0-1,0 1,0 25,-25-25,1 0,24-1,0 1,0 0,0-25,0 25,0 0,-50-25,0 0,1 0,-1 0,1 0,-1 0,25 0,0 0,1 0,-26 0,0 0,1 0,-26 0,51 0,-26 0,25 0,-25 0,50 0,-24 0,-1 0,0 0,-25 0,1 0,-1 0,25 0,-24 0,24 0,0 0,-24 0,24 0,0 0,0 0,-49 0,-1 0,1 0,24 0,26 0,-26 0,50 0,-25 0,0 0,1 0,-26 0,-25 0,26 0,24 0,0 0,-24 0,49 0,-50 0,50 0,-25 0,-49 0,24 0,1 0,-1 0,0 0,1 0,24 0,0 0,0 0,1 0,-1 0,0 0,0 0,-24 0,24 0,25 0,-50 0,50 0,-25 0,-24 0,24 0,0 0,0 0,1 0,-1 0,0 0,0 0,0 0,-24 0,-1 0,0 0,50 0,-24 0,24 0,-50-25,25 25,25 0,-25 0,1-25,24 25,0-25,0 0,-25 25,25-24,0 24,0-25,0 25,74-25,-49 25,25 0,-26 0,1 0,0 0,-25-25,50 25,-26 0,1 0,25 0,24 0,1 0,-26 0,26 0,-1 0,1 0,-26-25,1 25,24 0,-49 0,0 0,24 0,51 0,-51 0,26 0,-26 0,1 0,24 0,1 0,-1 0,25 0,1 0,-51 0,1 0,-1 0,1 0,0 0,24 0,25 0,-24 0,-1 0,-24 0,-26 0,26 0,-25 0,0 0,0 0,-1 0,26 0,0 0,24 0,-24 0,-1 0,-24 0,25 0,-50 0,49 0,-24-25,0 25,24 0,-24 0,0-24,25 24,-50-25,24 0,-24 0,25 25,0-25,-25 1,-25 24,-49 0,-25 0,24 0,1 0,49 0,0 0,-24 0,24 0,0 0,-49 0,-1 0,1 0,24 0,0 0,1 0,24 0,-49 0,49 0,0 0,-25 0,-24 0,0 0,-1 0,1 0,24 0,1 0,24 0,-74 0,49 0,0 0,1 0,-1 0,25 0,-24 0,-1 0,0 0,-24 0,49 0,-24 0,24 0,-25 0,1 0,-1 0,0 0,1 0,-26 24,1-24,24 0,26 0,-26 0,25 0,0 0,1 0,24 0,-25 0,0 25,0-25,25 0,-49 0,24 0,0 0,-25 0,25 25,1-25,-26 0,-24 0,-1 0,26 0,24 0,0 0,-25 25,50-25,-49 0,24 0,0 0,-24 0,24 0,0 0,0 0,25 0,-25 0,1 0,-1 0,25 0,-50 0,50 0,-25 0,25 0,-49 0,24 0,0 0,0 0,1 0,-1 0,25 0,-25 0,25 0,-50 0,50 0,-25 0,-24 0,24 0,0-25,25 25,-25 0,1 0,24-25,-25 25,0-25,0 1,25 24,-25-25,25 25,-49 0,49-25,-25 0,-25 25,26 0,-1 0,25 0,25 0,-1 0,26 0,-25 0,0 0,49 0,-49 0,24 0,-24 0,25 0,-50-25,25 25,-25 0,24 0,1 0,25 0,-50 0,25 0,24 25,-24-25,50 50,-26-25,26-1,-51 1,51-25,-50 25,-1-25,-24 0,25 0,0 0,0 25,0-25,-1 0,26 25,-50-1,25-24,0 0,24 25,26 0,-26 0,-24-25,25 25,-26-25,1 25,-25-25,25 24,-25-24,25 0,-25 25,25-25,0 25,24-25,-24 0,0 0,24 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6:46:35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1216 18033,'0'0,"25"0,-1 0,51 0,-1 0,1 0,-1 0,0 0,1 0,-1 0,1 0,-26 0,1 0,0 0,-1 0,26 0,-1 0,-24 0,-1 0,-24 0,25 0,-26 0,1 0,0 0,0 0,0 0,24 0,-24 0,25 0,-1 0,26 0,-26 0,1 0,24 0,26 0,-1 0,25 0,-50 0,1 0,-1 0,0 0,1 0,-26 0,1 0,0 0,24 0,-24 0,-1 0,-24 0,25 0,-25 0,-1 0,-24 0,25 0,0 0,0 0,-25 0,25 0,-1 0,1 0,25 0,-25 0,24 0,-24 0,25 0,-26 0,1 0,0 0,-25 0,50 0,-26 0,1-25,0 0,0 25,-25 0,25 0,24 0,-24 0,0 0,24 0,-24 0,0 0,0 0,-25 0,25 0,-25 25,0-25,0 25,0 0,0 0,0-1,0 1,0 0,0 0,0-25,0 49,0-49,0 50,0-50,0 25,0 0,0-1,-25-24,25 0,-50 0,1 0,-1 0,0 0,1 0,-26 0,51 0,-1 0,-25 0,1 0,24 0,0 0,-25 0,1 0,24 0,-25 0,1 0,24 0,0 0,-24 0,24 0,25 0,-25 0,0 0,-25 0,50 0,-24 0,-26 0,25 0,0 0,-24 0,49 0,-25 0,0 0,0 0,25 0,-24 0,-1 0,0 0,0 0,0 0,-24 0,49 0,-25 0,0 0,-24-24,24 24,0 0,0 0,0 0,25-25,-24 25,-1 0,0 0,-25 0,50 0,-24 0,-1 0,0 0,-25 0,26 0,-1 0,0 0,0 0,0-25,-24 25,24 0,0 0,0 0,0 0,1-25,24 25,-50 0,25 0,-24 0,24 0,-50-25,51 25,-1 0,25 0,-25 0,-25 0,50-24,-49 24,-1 0,25 0,-24-25,49 25,-25 0,25 0,-50 0,50 0,-24 0,-26 0,25-25,0 25,-24 0,-1 0,25 0,-24 0,24-25,0 25,25 0,-25 0,0 0,1 0,-26 0,-24 0,49 0,0 0,-25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43.7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16446 5705,'25'0,"49"0,-24 0,24 0,50 0,75 0,49 0,-75 0,-74 25,25 49,25-49,0 50,25-51,-25 26,-50-25,50-25,-75 0,25 25,0-25,-49 0,25 0,-1 0,50 0,25 0,-50 0,0 0,-49 0,-1 0,-24 0,-25 0,50 0,-50 0,25 0,24 0,-49 0,50 24,-1 1,51-25,-1 0,0 0,-49 0,-1 0,-49 0,25 0,0 0,25 0,-26 0,1 0,25 0,-25 0,-1 0,1 0,25 0,-25 0,-1 0,26 0,-25 0,0 0,-25 0,24 0,-24 0,25 0,0 0,-25 0,25 0,0 0,-1 0,-24 0,25 0,-25 0,50 0,-50 0,25 0,0 0,-1 0,26 0,0 0,-50 0,24 0,-24 0,25 0,-25 0,25 0,0 0,24-25,-24 25,0 0,-25 0,25 0,-25 0,0 0,0 0,0 0,-25 0,0-24,25 24,-25 0,1-25,-1 0,25 25,-25 0,0 0,0-25,25 25,-24 0,24-25,-25 25,25-24,-25 24,0 0,25 0,-25 0,25 0,-49 0,24 0,0 0,-49-25,24 25,0 0,1-25,24 25,-25 0,50 0,-24 0,24 0,-25 0,0 0,25 0,-25 0,0 0,1 0,24 0,-25 0,-25 0,1 0,24 0,-25 0,25 0,1-25,-26 25,25 0,0 0,1-25,-1 25,0 0,-25 0,26 0,-51 0,1 0,-26-25,1 25,74 0,1 0,-1 0,0 0,0 0,25 0,-25 0,25 0,-49 0,49 0,-25 0,-25 0,26 0,-26 0,0 0,-24 0,49 0,0 0,1 0,24 0,-25 0,0 0,-25 0,-24 0,24 0,-24 0,49 0,0 0,0 0,1 0,-1 0,0 0,0 0,0 0,25 0,-24 0,-1 0,0 0,-25 0,50 0,-24 0,-1 0,0 0,25 0,-50-24,50 24,-24 0,24 0,-25-25,0 25,0-25,0 25,1 0,-51 0,26-25,-26 25,50-25,-24 25,24 0,0 0,-24 0,49 0,-25 0,0 0,0 0,-25 0,26 0,-1 0,-25 0,25 0,25 0,-49 0,-1 0,25 0,1 0,-26 0,25 0,0 0,1 25,24-25,-50 25,25 0,0-25,-24 0,24 0,-25 0,1 0,49 0,-25 0,25 0,-25 0,0 0,1 0,24 0,-25 0,0 0,0 0,25 0,-25 0,1 0,24 0,-25 0,25 0,-25 0,25 25,-25-25,0 0,-24 0,49 0,-25 0,25 0,-25 49,0-24,25 25,0 24,-25 1,25-26,0-24,0 25,0-26,-24-24,24 25,0 0,0-25,0 25,0-25,0 25,0-1,0-24,0 0,24 0,1 25,50-25,-26 0,1 0,-25 0,24 0,-49 0,25 0,-25 0,25 0,-25 0,25 25,0-25,-25 0,24 0,1 0,25 0,-1 0,26 0,-26 0,1 0,24 0,-49 0,50 0,-1 0,0 0,26 0,-26 0,1 0,-1 0,-49 0,24 0,-24 25,0 49,0-74,24 0,-24 0,0 0,49 0,-24 0,24 0,-24 0,24 0,-49 0,50 0,-75 0,24 0,1 0,0 0,-25 0,25 0,-25 0,25 0,-25 0,24 0,1 0,25 0,-1 0,1 0,25 0,-26 0,26 0,-1 0,-24 0,-26 25,1-25,0 0,0 0,24 0,-24 0,50 0,-26 0,1 0,-1 0,-24 0,0 0,25 0,-26 0,-24 0,25 0,0 0,-25 0,25 0,-25 0,49 0,-49 0,25 0,-25 0,25 0,0 0,-25 0,25 0,-25 0,25 0,-25 0,49 0,1 0,-25 0,-1 0,-24 0,25 0,-25 0,25 0,0 0,-25 0,0 0,0-25,0 0,-25 1,25 24,0 0,-25 0,25 0,-49 0,-1 0,0 0,1 0,-1 0,25 0,25-25,-25 25,1 0,-1 0,25 0,-25-25,0 25,0 0,1 0,-51 0,26 0,-26-25,1 25,49 0,0 0,-24-25,49 1,-50 24,25-25,0 25,-49-25,24 0,-24 25,0 0,-1 0,25 0,1 0,-26 0,51 0,-1 0,-50-25,26 25,-1-24,-49 24,25-25,-50 25,74 0,0 0,1 0,-1-25,25 25,25 0,-49 0,-1 0,25 0,-49 0,-1 0,1 0,0-25,24 25,0 0,26 0,-1 0,25 0,-50 0,50 0,-25 0,1-25,-1 25,0 0,25 0,-50-24,50 24,-49 0,24 0,0 0,0 0,-24 0,49 0,-25 0,0 0,25 0,-25 0,25 0,-24 0,24 0,-25 0,0 0,0 0,25 0,-25 0,1 0,24 0,-25 24,25-24,-25 0,25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05.2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16644 7813,'50'0,"124"0,-75 0,-25 0,25 25,1 0,73 25,50-1,-98-24,-1 0,-75 25,1-50,-1 24,-24 1,25 0,-1-25,-24 25,50 0,-1-25,50 24,-50-24,26 0,-26 0,-24 0,24 0,-49 0,0 0,0 0,-1 0,1 0,25 0,-25 0,-1 0,1 0,0 0,0 0,0 0,-1 0,51 0,-26-24,-24 24,0 0,-25 0,50 0,-26-25,-24 25,25 0,0 0,-25-25,25 25,24 0,1 0,49 0,0 0,-49 0,25 0,-51 0,1 25,25-25,-25 0,24 0,1 0,24 0,1 0,-1 0,0 0,-24 0,-25 0,24 0,-49 0,25 0,-25 0,25 0,-25 0,25 0,0 0,-25 0,24 0,26-50,24-24,-24-1,0 50,24 1,1-1,-1 0,0 25,-49 0,25 0,-50 0,25 0,-1 0,-24 0,25 0,0 0,-25 0,50 0,-50 25,24-25,-24 25,0-25,0 24,0 1,0-25,25 25,0-25,-25 0,0 0,-25 0,-24 0,24 0,-50 0,1 0,0 0,24 0,0 0,26 0,-1 0,0 0,0 0,0 0,25 0,-24 0,-1 0,0 0,0 0,0 0,0 0,25 0,-49 0,24 0,0 0,-24 0,-1 0,25 0,0 0,-24 0,49 0,-50 0,25 0,25 0,-49 0,-1 0,25 0,1 0,-51 0,1 0,24 0,25 0,-24 0,24 0,0 0,0 0,25 0,-49 0,49 0,-25 0,-50 0,26 0,-26 0,-24 0,25 0,24 0,25 0,-24 0,24-25,-25 25,26 0,-1 0,-25 0,1 0,24 0,-25-25,-24 1,24-1,50 25,-49 0,49 0,-25-25,25 25,-25 0,0-25,25 0,0 25,-25-24,25 24,-25-25,25 25,-24 0,-1 0,25-25,-25 25,-25-25,1 25,24 0,-25 0,1 0,24 0,0 0,0 0,1 0,-1 0,25 0,-25 0,0 0,0 0,1 0,-1 0,25 0,-25 0,0 0,0 0,1 0,-1 0,25 0,-25 0,25 0,-74 0,49 0,-25 0,50 0,-25 0,1 0,-1 0,25 0,-25 0,25 0,0 0,-25 0,25 0,-25 25,1 0,24 0,-25 24,0-49,0 0,25 0,-50 0,26 0,-26 0,25 0,-49 0,49 0,0 0,-24 0,24 0,0 25,0-25,25 0,-25 0,1 0,24 25,-25-25,25 25,-50-25,50 0,-25 0,25 0,-24 0,-26 24,0-24,1 25,-1-25,50 0,-25 0,1 25,24-25,-25 25,25 0,0-25,-25 49,0-24,25-25,-25 50,1-50,24 0,0 25,0-1,0-24,0 25,0-25,0 25,0-25,24 0,1 0,0 0,25 0,-1 25,-24-25,0 0,0 25,-25-25,24 0,1 0,-25 0,25 0,-25 0,25 0,0 0,-25 24,24-24,-24 0,25 25,-25-25,25 0,0 0,24 0,1 25,0-25,-1 0,1 25,-25-25,-1 0,1 0,0 0,0 0,0 0,-1 25,1-25,0 0,25 0,24 0,-24 0,-1 0,1 0,-25 0,24 0,26 0,24 0,25 0,0 0,-50 0,-24 0,-25 0,0 0,-1 0,1 0,-25 0,25 0,-25 0,50 0,-50 0,24 0,26 0,-25 0,0 0,24 0,1 0,0 0,-26 0,26 0,-25 0,0 0,-25 0,24 0,26 0,-25 0,0 0,49 0,25 24,-24-24,-1 0,0 0,-24 0,-25 0,24 0,-24 0,0 0,-25 0,25 0,0 0,0 0,-1 0,51 0,24 0,-25 0,-49 0,25 0,-50 0,25 0,-25 0,24 0,1 0,-25 25,25-25,-25 0,0 0,25 0,0 0,-25 0,24 0,-24 0,0-25,0 1,-24 24,-1-25,-99 0,-25 0,0 0,75 1,-1-1,1 0,-25-25,-1 26,-73-1,-1 0,25 0,25 25,25-25,49 1,-24 24,0 0,-1 0,-49 0,25 0,0 0,49 0,1 0,-1 0,25 0,0 0,-24 0,49 0,-25 0,25 0,-25 0,0 0,-24 0,-1 0,-24 0,49 0,0 0,25 0,0 0,0 0,25 0,25 0,-1 0,-24 0,0 0,0 0,-1 0,1 0,50 0,-51 0,1 0,0 0,-50 0,-24 0,-26 0,50 0,1 0,-26 0,-24 24,49-24,0 25,-50-25,51 0,-26 0,25 0,-24 0,24 0,0 0,-25 25,50-25,-49 25,49-25,-25 0,25 0,-25 0,0 0,1 0,-1 0,0 0,-49 0,24 0,-24 0,49 0,0 0,-25 25,26-1,-26 1,25-25,0 0,25 0,0-25,0 25,-24-24,24 24,0-25,0 25,0 0,0-25,0 0,0 25,-25 0,25-25,0 25,0-24,-25-1,25 25,0-25,0 25,0-25,0 25,0-25,0 25,-25 0,25-25,-25 25,25 0,-25 0,1-24,24 24,-25 0,25 0,-25 0,0 0,25 0,0 0,0 49,0-49,0 25,0-25,0 25,0 0,0-25,0 25,0-25,0 24,0-24,0 25,0-25,0 25,0-25,0 25,0-25,0 49,0-49,25 25,-25-25,0 50,50-50,-50 25,0-25,24 24,-24 1,0-25,25 0,-25 25,25-25,-25 0,25 0,-25 0,25 0,-25 0,25 25,-1-25,-24 0,25 0,-25 0,25 0,0 0,24 0,-24 0,0 0,0 0,24 0,-24 0,0 25,25-25,-26 0,1 0,0 0,0 0,-25 0,25 0,-25 0,24 0,-24 0,25 0,0 0,-25 0,25 0,49 0,-24 0,-1 0,1 0,-25 0,24 0,-49 0,50 0,-50 0,25 0,-25 0,25 0,-25 0,74 0,-24 0,24 0,1 0,-26 0,-24 0,0 0,0 0,-1 0,1 0,-25 0,25 0,0 0,-25 0,49 0,-24 0,50 0,-51 0,51 0,-1 0,-24 0,-1 0,1 0,-25 0,0 0,-1 0,-24 0,25 0,0 0,0 0,-25 0,25 0,0 0,-25 0,74 0,25 0,-24 0,-26 0,1 0,-1 0,-24 0,0 0,-25 0,25 0,-25-25,25 25,-1 0,-24 0,25 0,-25 0,25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20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20067 17239,'25'0,"74"0,-24 0,24 0,-25 0,-24 0,-25 0,0 0,24 0,-24 0,0 0,-25 0,25 0,24 0,50 0,-49 0,0 0,-25 0,24 0,26 0,-1 0,50 0,0 0,0 0,-74 0,-1 0,-24 0,0 0,-25 0,25 0,-1 0,-24 25,0-25,100 0,73 0,-49 0,25 0,-74 0,-26 0,1 0,-1 0,-24 0,25 0,-1 0,1 0,24 0,-24 0,-25 25,0-25,24 0,-24 0,0 0,0 0,-25 0,24 0,1 0,-25 0,25 0,-25 0,25 0,0 0,-25 0,25 0,-1 0,51 0,-26 0,26 0,-26 0,1 0,-25 0,0 0,-1 0,-24 0,25 0,0 0,-25 0,25 0,-25 0,49 0,26 0,-26 0,1 0,0 25,24-25,-24 0,-26 24,1-24,-25 25,25-25,-25 25,25-25,0 25,-25-25,0 25,25-1,-25-24,0 25,24-25,-24 25,25-25,0 25,-25-25,0 0,25 0,0 25,-1-25,-24 25,25-25,0 24,0-24,0 0,-1 0,1 25,0 0,0-25,0 25,-1-25,1 25,-25-25,25 24,0-24,-25 25,0 0,49-25,-24 0,0 25,25-25,-26 0,1 0,25 25,-25-1,-1-24,1 25,0 0,-25-25,25 0,-25 0,0 0,0 0,-25 25,-25-25,26 0,-26 0,0 0,-24 0,-50 0,-50 0,75 0,25 0,-1 0,26 0,-1 0,0-25,1 0,-1 25,1-25,-1 25,0-24,-24 24,49 0,-24 0,24 0,-25 0,25 0,1 0,-26 0,50 0,-25 0,-24 0,-1 0,25 0,-49 0,-50 0,49 24,1-24,-1 25,26-25,-1 0,25 0,1 0,-1 0,-50 0,51 0,-26 0,0 0,-74 25,50-25,0 25,24 0,0-1,1-24,24 0,0 25,-49 0,24-25,0 0,1 0,-26 0,51 0,-1 0,0 0,25 0,-25 0,25 0,-25 0,1 0,24 0,0 0,-25-25,25 0,0 1,-50 24,-49 0,0-25,24 25,1 0,0 0,49 0,-25-25,1 25,-1-25,0 25,1 0,-1-25,-24 25,24 0,0 0,1 0,24 0,-25 0,26 0,-1 0,25 0,-50 0,25 0,25 0,-49 0,49 0,-50-24,50 24,-25 0,-24-25,24 25,0 0,25 0,0 0,0-25,0 25,-25-25,25 0,-24 1,24 24,-25-50,25 50,-25-25,25 0,0 1,0 24,-25-25,25 25,0-25,0 0,0 25,0-25,0 25,0-49,0 49,0 0,0 0,25 0,-25 0,25 0,-25 0,25 0,-25 24,24-24,-24 50,25 25,-25-1,0 0,0 1,0-50,0-1,0 1,0 0,0 0,25-25,-25 49,0-24,0-25,0 25,0 0,0-25,0 25,0-25,0 0,-50 49,-24 1,49-25,25-1,-25-24,25 0,25 0,0 25,25-25,-26 0,1 0,25 0,-25 25,-1-25,1 0,-25 0,25 0,0 0,-25 0,25 0,24 0,-24 0,0 0,49 0,-49 0,0 0,24 0,-24 0,-25 0,25 0,0 0,-25 0,25 0,-1 0,1 0,-25 0,25 0,0 0,0 0,-1 0,76 0,-26 0,1 0,-26 0,1 0,-25 0,-1 0,-24 0,25 0,0 0,-25 0,25 0,0 0,-1 0,1 0,-25 0,50 0,-1 0,1 0,-25 0,24 0,-49 0,25 0,-25 0,0-25,25 25,0-25,0 1,-1-1,-24 0,0 25,0-74,0 24,0 0,-49 1,24 24,-25 0,1-24,24 49,-25 0,-24-25,24 25,1-25,-1 0,-24 25,-1 0,-49-25,-74 25,24 0,75 0,25-24,24 24,50 0,-25 0,25-25,0 0,0 25,99-50,100-24,49 24,-74 25,-26 25,-48 0,48 50,26 25,-25-26,0 1,-100-25,1-1,-50-24,25 0,-125 0,-24 0,50 0,0 0,-1 0,1 0,-75 0,-25 0,100 0,24 0,50 0,-24 0,24-24,24-1,51 0,-1 0,25 25,-49-25,0 25,-1 0,26 0,24 0,50 0,-25 0,-50 0,25 0,-49 0,-25 25,24-25,-24 25,0-25,49 25,-24-25,0 25,49-25,-50 0,1 0,-25 0,0 0,-1 0,26 0,-50 0,25 0,99-25,-25 0,-24-25,-1 26,-24-1,-26 25,26 0,-50 0,25 0,0 0,-1 0,1 25,-25-1,25-24,0 0,0 0,-1 0,26 0,0 0,-26 25,1-25,0 0,0 0,0 0,-25 0,24 0,1 0,0 0,-25 0,25 0,0 0,-25 0,24 0,-24 0,25 0,-25 0,0 0,-25 0,-24 0,-1 0,-24 0,-25 0,-1 0,26 0,0 0,49 0,-50 0,26 0,-50 0,-100 0,25 0,26 0,73 0,26 0,-1-25,25 25,25 0,-25 0,1 0,24 0,-25 0,0 0,-25 0,-24 0,-25 0,24 0,1 0,-1 0,51 0,-1 0,-25 0,25 0,1 25,-26-25,25 0,-49 0,-1 0,-24 25,0-25,49 25,1-25,24 0,-25 0,1 0,24 0,0 25,-24-25,24 0,0 0,0 0,25 0,-25 0,0 0,-24 0,-1 0,25 0,1 0,24-25,-25 25,25 0,-25 0,0 0,25 0,-25 0,25 0,-24 0,24 0,-50 0,50 0,-25 0,25 0,0 0,-49 0,49 0,-25 0,25-25,0 25,-25-25,0 0,25 25,-25 0,25 0,0 25,0 25,0-1,-24-24,24 25,0-25,0-25,0 24,0 1,0-25,0 25,0-25,0 0,24 0,-24 0,25 0,-25 0,50 0,-25 0,-1 0,26 0,-25 0,0 0,-1 0,1 0,0 0,-25 0,25 0,-25 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20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20067 17239,'25'0,"74"0,-24 0,24 0,-25 0,-24 0,-25 0,0 0,24 0,-24 0,0 0,-25 0,25 0,24 0,50 0,-49 0,0 0,-25 0,24 0,26 0,-1 0,50 0,0 0,0 0,-74 0,-1 0,-24 0,0 0,-25 0,25 0,-1 0,-24 25,0-25,100 0,73 0,-49 0,25 0,-74 0,-26 0,1 0,-1 0,-24 0,25 0,-1 0,1 0,24 0,-24 0,-25 25,0-25,24 0,-24 0,0 0,0 0,-25 0,24 0,1 0,-25 0,25 0,-25 0,25 0,0 0,-25 0,25 0,-1 0,51 0,-26 0,26 0,-26 0,1 0,-25 0,0 0,-1 0,-24 0,25 0,0 0,-25 0,25 0,-25 0,49 0,26 0,-26 0,1 0,0 25,24-25,-24 0,-26 24,1-24,-25 25,25-25,-25 25,25-25,0 25,-25-25,0 25,25-1,-25-24,0 25,24-25,-24 25,25-25,0 25,-25-25,0 0,25 0,0 25,-1-25,-24 25,25-25,0 24,0-24,0 0,-1 0,1 25,0 0,0-25,0 25,-1-25,1 25,-25-25,25 24,0-24,-25 25,0 0,49-25,-24 0,0 25,25-25,-26 0,1 0,25 25,-25-1,-1-24,1 25,0 0,-25-25,25 0,-25 0,0 0,0 0,-25 25,-25-25,26 0,-26 0,0 0,-24 0,-50 0,-50 0,75 0,25 0,-1 0,26 0,-1 0,0-25,1 0,-1 25,1-25,-1 25,0-24,-24 24,49 0,-24 0,24 0,-25 0,25 0,1 0,-26 0,50 0,-25 0,-24 0,-1 0,25 0,-49 0,-50 0,49 24,1-24,-1 25,26-25,-1 0,25 0,1 0,-1 0,-50 0,51 0,-26 0,0 0,-74 25,50-25,0 25,24 0,0-1,1-24,24 0,0 25,-49 0,24-25,0 0,1 0,-26 0,51 0,-1 0,0 0,25 0,-25 0,25 0,-25 0,1 0,24 0,0 0,-25-25,25 0,0 1,-50 24,-49 0,0-25,24 25,1 0,0 0,49 0,-25-25,1 25,-1-25,0 25,1 0,-1-25,-24 25,24 0,0 0,1 0,24 0,-25 0,26 0,-1 0,25 0,-50 0,25 0,25 0,-49 0,49 0,-50-24,50 24,-25 0,-24-25,24 25,0 0,25 0,0 0,0-25,0 25,-25-25,25 0,-24 1,24 24,-25-50,25 50,-25-25,25 0,0 1,0 24,-25-25,25 25,0-25,0 0,0 25,0-25,0 25,0-49,0 49,0 0,0 0,25 0,-25 0,25 0,-25 0,25 0,-25 24,24-24,-24 50,25 25,-25-1,0 0,0 1,0-50,0-1,0 1,0 0,0 0,25-25,-25 49,0-24,0-25,0 25,0 0,0-25,0 25,0-25,0 0,-50 49,-24 1,49-25,25-1,-25-24,25 0,25 0,0 25,25-25,-26 0,1 0,25 0,-25 25,-1-25,1 0,-25 0,25 0,0 0,-25 0,25 0,24 0,-24 0,0 0,49 0,-49 0,0 0,24 0,-24 0,-25 0,25 0,0 0,-25 0,25 0,-1 0,1 0,-25 0,25 0,0 0,0 0,-1 0,76 0,-26 0,1 0,-26 0,1 0,-25 0,-1 0,-24 0,25 0,0 0,-25 0,25 0,0 0,-1 0,1 0,-25 0,50 0,-1 0,1 0,-25 0,24 0,-49 0,25 0,-25 0,0-25,25 25,0-25,0 1,-1-1,-24 0,0 25,0-74,0 24,0 0,-49 1,24 24,-25 0,1-24,24 49,-25 0,-24-25,24 25,1-25,-1 0,-24 25,-1 0,-49-25,-74 25,24 0,75 0,25-24,24 24,50 0,-25 0,25-25,0 0,0 25,99-50,100-24,49 24,-74 25,-26 25,-48 0,48 50,26 25,-25-26,0 1,-100-25,1-1,-50-24,25 0,-125 0,-24 0,50 0,0 0,-1 0,1 0,-75 0,-25 0,100 0,24 0,50 0,-24 0,24-24,24-1,51 0,-1 0,25 25,-49-25,0 25,-1 0,26 0,24 0,50 0,-25 0,-50 0,25 0,-49 0,-25 25,24-25,-24 25,0-25,49 25,-24-25,0 25,49-25,-50 0,1 0,-25 0,0 0,-1 0,26 0,-50 0,25 0,99-25,-25 0,-24-25,-1 26,-24-1,-26 25,26 0,-50 0,25 0,0 0,-1 0,1 25,-25-1,25-24,0 0,0 0,-1 0,26 0,0 0,-26 25,1-25,0 0,0 0,0 0,-25 0,24 0,1 0,0 0,-25 0,25 0,0 0,-25 0,24 0,-24 0,25 0,-25 0,0 0,-25 0,-24 0,-1 0,-24 0,-25 0,-1 0,26 0,0 0,49 0,-50 0,26 0,-50 0,-100 0,25 0,26 0,73 0,26 0,-1-25,25 25,25 0,-25 0,1 0,24 0,-25 0,0 0,-25 0,-24 0,-25 0,24 0,1 0,-1 0,51 0,-1 0,-25 0,25 0,1 25,-26-25,25 0,-49 0,-1 0,-24 25,0-25,49 25,1-25,24 0,-25 0,1 0,24 0,0 25,-24-25,24 0,0 0,0 0,25 0,-25 0,0 0,-24 0,-1 0,25 0,1 0,24-25,-25 25,25 0,-25 0,0 0,25 0,-25 0,25 0,-24 0,24 0,-50 0,50 0,-25 0,25 0,0 0,-49 0,49 0,-25 0,25-25,0 25,-25-25,0 0,25 25,-25 0,25 0,0 25,0 25,0-1,-24-24,24 25,0-25,0-25,0 24,0 1,0-25,0 25,0-25,0 0,24 0,-24 0,25 0,-25 0,50 0,-25 0,-1 0,26 0,-25 0,0 0,-1 0,1 0,0 0,-25 0,25 0,-25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05.2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16644 7813,'50'0,"124"0,-75 0,-25 0,25 25,1 0,73 25,50-1,-98-24,-1 0,-75 25,1-50,-1 24,-24 1,25 0,-1-25,-24 25,50 0,-1-25,50 24,-50-24,26 0,-26 0,-24 0,24 0,-49 0,0 0,0 0,-1 0,1 0,25 0,-25 0,-1 0,1 0,0 0,0 0,0 0,-1 0,51 0,-26-24,-24 24,0 0,-25 0,50 0,-26-25,-24 25,25 0,0 0,-25-25,25 25,24 0,1 0,49 0,0 0,-49 0,25 0,-51 0,1 25,25-25,-25 0,24 0,1 0,24 0,1 0,-1 0,0 0,-24 0,-25 0,24 0,-49 0,25 0,-25 0,25 0,-25 0,25 0,0 0,-25 0,24 0,26-50,24-24,-24-1,0 50,24 1,1-1,-1 0,0 25,-49 0,25 0,-50 0,25 0,-1 0,-24 0,25 0,0 0,-25 0,50 0,-50 25,24-25,-24 25,0-25,0 24,0 1,0-25,25 25,0-25,-25 0,0 0,-25 0,-24 0,24 0,-50 0,1 0,0 0,24 0,0 0,26 0,-1 0,0 0,0 0,0 0,25 0,-24 0,-1 0,0 0,0 0,0 0,0 0,25 0,-49 0,24 0,0 0,-24 0,-1 0,25 0,0 0,-24 0,49 0,-50 0,25 0,25 0,-49 0,-1 0,25 0,1 0,-51 0,1 0,24 0,25 0,-24 0,24 0,0 0,0 0,25 0,-49 0,49 0,-25 0,-50 0,26 0,-26 0,-24 0,25 0,24 0,25 0,-24 0,24-25,-25 25,26 0,-1 0,-25 0,1 0,24 0,-25-25,-24 1,24-1,50 25,-49 0,49 0,-25-25,25 25,-25 0,0-25,25 0,0 25,-25-24,25 24,-25-25,25 25,-24 0,-1 0,25-25,-25 25,-25-25,1 25,24 0,-25 0,1 0,24 0,0 0,0 0,1 0,-1 0,25 0,-25 0,0 0,0 0,1 0,-1 0,25 0,-25 0,0 0,0 0,1 0,-1 0,25 0,-25 0,25 0,-74 0,49 0,-25 0,50 0,-25 0,1 0,-1 0,25 0,-25 0,25 0,0 0,-25 0,25 0,-25 25,1 0,24 0,-25 24,0-49,0 0,25 0,-50 0,26 0,-26 0,25 0,-49 0,49 0,0 0,-24 0,24 0,0 25,0-25,25 0,-25 0,1 0,24 25,-25-25,25 25,-50-25,50 0,-25 0,25 0,-24 0,-26 24,0-24,1 25,-1-25,50 0,-25 0,1 25,24-25,-25 25,25 0,0-25,-25 49,0-24,25-25,-25 50,1-50,24 0,0 25,0-1,0-24,0 25,0-25,0 25,0-25,24 0,1 0,0 0,25 0,-1 25,-24-25,0 0,0 25,-25-25,24 0,1 0,-25 0,25 0,-25 0,25 0,0 0,-25 24,24-24,-24 0,25 25,-25-25,25 0,0 0,24 0,1 25,0-25,-1 0,1 25,-25-25,-1 0,1 0,0 0,0 0,0 0,-1 25,1-25,0 0,25 0,24 0,-24 0,-1 0,1 0,-25 0,24 0,26 0,24 0,25 0,0 0,-50 0,-24 0,-25 0,0 0,-1 0,1 0,-25 0,25 0,-25 0,50 0,-50 0,24 0,26 0,-25 0,0 0,24 0,1 0,0 0,-26 0,26 0,-25 0,0 0,-25 0,24 0,26 0,-25 0,0 0,49 0,25 24,-24-24,-1 0,0 0,-24 0,-25 0,24 0,-24 0,0 0,-25 0,25 0,0 0,0 0,-1 0,51 0,24 0,-25 0,-49 0,25 0,-50 0,25 0,-25 0,24 0,1 0,-25 25,25-25,-25 0,0 0,25 0,0 0,-25 0,24 0,-24 0,0-25,0 1,-24 24,-1-25,-99 0,-25 0,0 0,75 1,-1-1,1 0,-25-25,-1 26,-73-1,-1 0,25 0,25 25,25-25,49 1,-24 24,0 0,-1 0,-49 0,25 0,0 0,49 0,1 0,-1 0,25 0,0 0,-24 0,49 0,-25 0,25 0,-25 0,0 0,-24 0,-1 0,-24 0,49 0,0 0,25 0,0 0,0 0,25 0,25 0,-1 0,-24 0,0 0,0 0,-1 0,1 0,50 0,-51 0,1 0,0 0,-50 0,-24 0,-26 0,50 0,1 0,-26 0,-24 24,49-24,0 25,-50-25,51 0,-26 0,25 0,-24 0,24 0,0 0,-25 25,50-25,-49 25,49-25,-25 0,25 0,-25 0,0 0,1 0,-1 0,0 0,-49 0,24 0,-24 0,49 0,0 0,-25 25,26-1,-26 1,25-25,0 0,25 0,0-25,0 25,-24-24,24 24,0-25,0 25,0 0,0-25,0 0,0 25,-25 0,25-25,0 25,0-24,-25-1,25 25,0-25,0 25,0-25,0 25,0-25,0 25,-25 0,25-25,-25 25,25 0,-25 0,1-24,24 24,-25 0,25 0,-25 0,0 0,25 0,0 0,0 49,0-49,0 25,0-25,0 25,0 0,0-25,0 25,0-25,0 24,0-24,0 25,0-25,0 25,0-25,0 25,0-25,0 49,0-49,25 25,-25-25,0 50,50-50,-50 25,0-25,24 24,-24 1,0-25,25 0,-25 25,25-25,-25 0,25 0,-25 0,25 0,-25 0,25 25,-1-25,-24 0,25 0,-25 0,25 0,0 0,24 0,-24 0,0 0,0 0,24 0,-24 0,0 25,25-25,-26 0,1 0,0 0,0 0,-25 0,25 0,-25 0,24 0,-24 0,25 0,0 0,-25 0,25 0,49 0,-24 0,-1 0,1 0,-25 0,24 0,-49 0,50 0,-50 0,25 0,-25 0,25 0,-25 0,74 0,-24 0,24 0,1 0,-26 0,-24 0,0 0,0 0,-1 0,1 0,-25 0,25 0,0 0,-25 0,49 0,-24 0,50 0,-51 0,51 0,-1 0,-24 0,-1 0,1 0,-25 0,0 0,-1 0,-24 0,25 0,0 0,0 0,-25 0,25 0,0 0,-25 0,74 0,25 0,-24 0,-26 0,1 0,-1 0,-24 0,0 0,-25 0,25 0,-25-25,25 25,-1 0,-24 0,25 0,-25 0,25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19:03:20.6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20067 17239,'25'0,"74"0,-24 0,24 0,-25 0,-24 0,-25 0,0 0,24 0,-24 0,0 0,-25 0,25 0,24 0,50 0,-49 0,0 0,-25 0,24 0,26 0,-1 0,50 0,0 0,0 0,-74 0,-1 0,-24 0,0 0,-25 0,25 0,-1 0,-24 25,0-25,100 0,73 0,-49 0,25 0,-74 0,-26 0,1 0,-1 0,-24 0,25 0,-1 0,1 0,24 0,-24 0,-25 25,0-25,24 0,-24 0,0 0,0 0,-25 0,24 0,1 0,-25 0,25 0,-25 0,25 0,0 0,-25 0,25 0,-1 0,51 0,-26 0,26 0,-26 0,1 0,-25 0,0 0,-1 0,-24 0,25 0,0 0,-25 0,25 0,-25 0,49 0,26 0,-26 0,1 0,0 25,24-25,-24 0,-26 24,1-24,-25 25,25-25,-25 25,25-25,0 25,-25-25,0 25,25-1,-25-24,0 25,24-25,-24 25,25-25,0 25,-25-25,0 0,25 0,0 25,-1-25,-24 25,25-25,0 24,0-24,0 0,-1 0,1 25,0 0,0-25,0 25,-1-25,1 25,-25-25,25 24,0-24,-25 25,0 0,49-25,-24 0,0 25,25-25,-26 0,1 0,25 25,-25-1,-1-24,1 25,0 0,-25-25,25 0,-25 0,0 0,0 0,-25 25,-25-25,26 0,-26 0,0 0,-24 0,-50 0,-50 0,75 0,25 0,-1 0,26 0,-1 0,0-25,1 0,-1 25,1-25,-1 25,0-24,-24 24,49 0,-24 0,24 0,-25 0,25 0,1 0,-26 0,50 0,-25 0,-24 0,-1 0,25 0,-49 0,-50 0,49 24,1-24,-1 25,26-25,-1 0,25 0,1 0,-1 0,-50 0,51 0,-26 0,0 0,-74 25,50-25,0 25,24 0,0-1,1-24,24 0,0 25,-49 0,24-25,0 0,1 0,-26 0,51 0,-1 0,0 0,25 0,-25 0,25 0,-25 0,1 0,24 0,0 0,-25-25,25 0,0 1,-50 24,-49 0,0-25,24 25,1 0,0 0,49 0,-25-25,1 25,-1-25,0 25,1 0,-1-25,-24 25,24 0,0 0,1 0,24 0,-25 0,26 0,-1 0,25 0,-50 0,25 0,25 0,-49 0,49 0,-50-24,50 24,-25 0,-24-25,24 25,0 0,25 0,0 0,0-25,0 25,-25-25,25 0,-24 1,24 24,-25-50,25 50,-25-25,25 0,0 1,0 24,-25-25,25 25,0-25,0 0,0 25,0-25,0 25,0-49,0 49,0 0,0 0,25 0,-25 0,25 0,-25 0,25 0,-25 24,24-24,-24 50,25 25,-25-1,0 0,0 1,0-50,0-1,0 1,0 0,0 0,25-25,-25 49,0-24,0-25,0 25,0 0,0-25,0 25,0-25,0 0,-50 49,-24 1,49-25,25-1,-25-24,25 0,25 0,0 25,25-25,-26 0,1 0,25 0,-25 25,-1-25,1 0,-25 0,25 0,0 0,-25 0,25 0,24 0,-24 0,0 0,49 0,-49 0,0 0,24 0,-24 0,-25 0,25 0,0 0,-25 0,25 0,-1 0,1 0,-25 0,25 0,0 0,0 0,-1 0,76 0,-26 0,1 0,-26 0,1 0,-25 0,-1 0,-24 0,25 0,0 0,-25 0,25 0,0 0,-1 0,1 0,-25 0,50 0,-1 0,1 0,-25 0,24 0,-49 0,25 0,-25 0,0-25,25 25,0-25,0 1,-1-1,-24 0,0 25,0-74,0 24,0 0,-49 1,24 24,-25 0,1-24,24 49,-25 0,-24-25,24 25,1-25,-1 0,-24 25,-1 0,-49-25,-74 25,24 0,75 0,25-24,24 24,50 0,-25 0,25-25,0 0,0 25,99-50,100-24,49 24,-74 25,-26 25,-48 0,48 50,26 25,-25-26,0 1,-100-25,1-1,-50-24,25 0,-125 0,-24 0,50 0,0 0,-1 0,1 0,-75 0,-25 0,100 0,24 0,50 0,-24 0,24-24,24-1,51 0,-1 0,25 25,-49-25,0 25,-1 0,26 0,24 0,50 0,-25 0,-50 0,25 0,-49 0,-25 25,24-25,-24 25,0-25,49 25,-24-25,0 25,49-25,-50 0,1 0,-25 0,0 0,-1 0,26 0,-50 0,25 0,99-25,-25 0,-24-25,-1 26,-24-1,-26 25,26 0,-50 0,25 0,0 0,-1 0,1 25,-25-1,25-24,0 0,0 0,-1 0,26 0,0 0,-26 25,1-25,0 0,0 0,0 0,-25 0,24 0,1 0,0 0,-25 0,25 0,0 0,-25 0,24 0,-24 0,25 0,-25 0,0 0,-25 0,-24 0,-1 0,-24 0,-25 0,-1 0,26 0,0 0,49 0,-50 0,26 0,-50 0,-100 0,25 0,26 0,73 0,26 0,-1-25,25 25,25 0,-25 0,1 0,24 0,-25 0,0 0,-25 0,-24 0,-25 0,24 0,1 0,-1 0,51 0,-1 0,-25 0,25 0,1 25,-26-25,25 0,-49 0,-1 0,-24 25,0-25,49 25,1-25,24 0,-25 0,1 0,24 0,0 25,-24-25,24 0,0 0,0 0,25 0,-25 0,0 0,-24 0,-1 0,25 0,1 0,24-25,-25 25,25 0,-25 0,0 0,25 0,-25 0,25 0,-24 0,24 0,-50 0,50 0,-25 0,25 0,0 0,-49 0,49 0,-25 0,25-25,0 25,-25-25,0 0,25 25,-25 0,25 0,0 25,0 25,0-1,-24-24,24 25,0-25,0-25,0 24,0 1,0-25,0 25,0-25,0 0,24 0,-24 0,25 0,-25 0,50 0,-25 0,-1 0,26 0,-25 0,0 0,-1 0,1 0,0 0,-25 0,25 0,-25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09:24:11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10170 2729,'25'0,"0"0,0 0,24 24,1-24,0 0,-26 0,1 0,25 0,-50 0,25 0,-25 0,24 0,-24 0,25 0,0 0,-25 0,25 25,0-25,-1 0,26 0,0 0,-26 0,26 0,0 0,-50 0,24 0,-24 0,25 0,-25 0,25 0,0 0,-25 0,25 0,-25 0,24 0,1 0,-25 0,25 0,25 0,-26 0,26 0,0 0,-1 0,-24 0,0 0,25 0,-50 0,24 0,1 0,0 0,-25 0,25 0,-25 0,25 0,-1 0,-24 0,0 75,-49-1,49-24,0-26,25 26,24-50,1 25,24-25,1 25,-26-1,26-24,-51 0,1 25,25-25,-25 0,-1 0,1 0,0 0,0 0,0 0,-1 0,26 0,-25 0,0 0,24 0,-49 0,25 0,-25 0,0-25,0 1,0-1,0-25,0 50,-25 0,25-25,0 1,0-1,0 0,-25 0,25 25,0 0,25 0,0-25,0 25,0 0,-1 0,1 0,0 0,-25 0,25 0,0 0,0 0,-25 0,24 0,-24 0,25 0,0 0,-25 0,25 0,-25 0,0 0,-50 0,50 0,-49 0,49 0,-25 0,0 0,0 0,0 0,-24 0,24 0,0 0,0 0,0 0,1 0,24 0,-25 0,0 0,25 0,-25 0,25 0,-25 0,25 0,-24 0,-1 0,25 0,-25 0,0 0,0 0,-24 0,49 0,-25 0,0 0,0 0,1 0,-1 0,0 0,25 0,-25 0,25 0,-25 0,1 0,24 0,-25 0,25-24,-25 24,0 0,-24-25,24 25,-25-25,25 25,25-25,-49 25,49 0,-25 0,25 0,0 0,-25 0,0 0,25-25,25 1,-25 24,50 0,-25 0,24 0,1 0,-1 0,26 0,-50 0,-1 0,26 0,-25 0,0 0,-25 0,24 0,-24 0,25 0,-25 0,50 0,-50 0,0-25,25 25,-25 0,24 0,1 0,25 0,-25 0,-25 0,49 0,-24-25,0 25,0-25,-1 25,1 0,-25 0,25 0,0 0,0 0,-25 0,24 0,1 0,-25 0,25 0,-25 0,25 0,0 0,0 0,-1 25,1-25,0 0,-25 0,25 0,0 0,-25 25,0-25,24 0,-24 0,0 0,0 0,0 0,-74 0,49 0,-24 0,-1 0,0 0,25 0,1 0,24 0,-25 0,25 0,-25 0,25 0,-25 0,0 0,25 0,-24 25,-1-25,-25 0,25 0,-49 24,49-24,-24 0,24 0,0 0,0 0,25 0,-25 0,25 0,-24 0,-1 0,25 0,-25 0,25 0,-25 0,25 0,-49 0,49 0,-50 0,0 0,1 0,-1 0,25 0,-24 0,24 0,0 0,25 0,-25 0,25 0,-24 0,-1 0,25 0,0-24,-25 24,25 0,-25 0,0 0,0 0,-24 0,24 0,-25 0,26 0,-1 0,0 0,25 0,-50 0,50 0,-24 0,24 0,-25 0,0 0,25 0,-25 0,25 0,-25 0,1 0,-1 0,25 0,-50 0,25 0,25 0,-24 0,-1 0,25 0,-25 0,25 0,-25 0,0 0,25 0,-24 0,24 0,-25 0,25 0,-25 0,0 0,25 0,-25 0,25 0,-24 0,24 0,-25 0,0 0,25 0,-25 0,-24 0,49 0,-25 0,0 0,0 0,25 0,-25 0,0 0,25 0,-24 0,24 0,-25 0,25 0,0 0,0 24,0 1,0-25,0 25,0-25,25 0,-25 0,24 0,1 0,-25 0,0 25,25-25,-25 0,25 0,0 0,-25 25,0-25,25 0,-25 0,0 0,24 0,-24 0,0 24,25-24,0 0,-25 0,25 0,-25 0,25 0,-1 0,1 0,-25 0,50 0,-25 0,-1 0,1 0,0 0,0 0,0 0,-1 0,-24 0,25 0,-25 0,25 0,-25 0,25 0,0 0,-25 0,24 0,-24 0,25 0,0 0,0 0,0 0,-1 0,26 0,-50 0,25 0,-25 0,25 0,-1 0,-24 0,25 0,-25 0,25 0,-25 0,25 0,0 0,-25 0,24 0,-24 0,25 0,0 0,-25 0,25 0,-25 0,25 0,-25 0,25 0,-1 0,-24 0,25 0,-25 0,25 0,0 0,-25 0,0 0,0 25,0-25,0 25,0 25,0-26,25 1,-25 0,24-25,-24 25,0-25,0 0,25 0,0 25,-25-25,0 0,0 0,-25 0,25 0,-25 0,25 0,0 0,-24 0,24 0,-25 0,0 0,25 0,-25 0,25 0,-25 0,1 0,24 0,-25 0,25 0,-25 0,25 0,-25 0,0 0,25 0,-25 0,25 0,-24 0,-1 0,25 0,-25 0,25 0,-25 0,25 0,-25 0,1 0,24 0,-25 0,25-25,-25 25,0 0,25 0,-25 0,1 0,-1 0,-25 0,50 0,-25 0,25 0,-24 0,24 0,-25 0,0 0,25 0,-25 0,25 0,-25 0,25 0,-24 0,-1 0,25 0,-25 0,0 0,0 0,1 0,-1 0,-25 0,50-25,-25 25,25-25,-24 25,24 0,-25 0,25 0,-25 0,25 0,0-25,-25 25,25 0,-25 0,25 0,-24 0,-1 0,25-24,0 24,-25 0,25 0,-25-25,0 25,0 0,25 0,-49-25,49 25,-25 0,25 0,-25 0,25 0,0-25,0 0,0 1,0 24,0 0,0-25,0 25,25-25,-25 25,25-25,-25 25,25 0,-25-25,24 25,-24 0,0-24,25 24,-25 0,0 0,25 0,0 0,-25-25,25 25,-25 0,25 0,-25 0,24 0,1 0,0 0,-25 0,50 0,-26 0,1 0,25 0,-50 0,25 0,-25 0,24 0,1 0,-25 0,25 0,-25 0,25 0,-25 0,25 0,-1 0,-24 0,25 0,0 0,0 0,24 0,1 0,-25 0,0 0,24 0,-49 0,50 0,-50 0,25 0,-25 0,24 0,-24 0,50 0,-50 0,25 0,-25 0,49 0,-24 0,0 0,0 0,-25 0,25 0,0 0,-1 0,-24 0,25 0,0 0,-25 0,25 0,-25 0,25 0,-25 0,24 0,1 0,-25 0,25 0,-25 0,25 0,0 0,-25 0,24 0,-24 0,25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8:01:32.9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1861 10517,'0'0,"0"0,0 0,49 0,1 0,24 0,-24 0,24 0,1 0,-1 0,-24 0,24 25,-24-25,-1 0,-24 0,25 25,-50-25,49 0,1 0,0 0,-1 0,1 0,-1 0,26 25,-50-25,0 0,24 0,1 0,-1 0,1 24,24-24,-24 0,24 0,1 0,-1 0,1 0,24 0,0 0,25 25,-49-25,-26 0,1 0,-1 0,1 0,-50 0,25 0,-25 0,49 0,-49 0,25 0,0 0,0 0,0 0,-25 0,49 0,-24 0,25 0,24 0,0 25,1 0,-26-25,-24 0,0 0,0 0,0 0,24 0,-24 0,-25 0,50 0,-50 0,49 0,-24 0,0 0,0 0,24 0,1 0,0 0,-1 0,1 0,-25 0,-1 0,26 0,0 0,-1 0,-24 0,25 0,-26 0,1 0,25 0,-50 0,25 0,-1 0,1 0,0 0,25 0,-26 0,26 0,0 0,-26 0,1 0,25 0,-25 0,0 0,24 0,1 0,-25 0,-1 0,1 0,25 0,-1 0,1-25,24 25,1-25,-50 25,-1 0,1-25,0 25,0-24,0 24,-1-25,-24 25,50-25,-50 25,25 0,-25 0,-50 0,-24 0,-1 50,-24-26,25 26,24-50,25 25,1-25,-1 25,-25-1,25 1,-24-25,24 25,0 0,-24-25,24 25,-25-1,25-24,0 0,-49 25,49 0,0-25,-49 25,49-25,0 0,1 25,-1-25,0 0,-25 0,1 0,-1 0,1 0,-1 0,0 0,26 0,-1 0,25 0,-25 0,-25 0,1 0,-1 0,25 0,-49 0,49 0,0 0,1 0,-1 0,-25 0,-24 0,24 0,-49 0,49 0,1 0,-1 0,0 0,1 0,-1 0,25 0,1 0,-26 0,-24 0,-1 0,1 0,24 0,1 0,-1 0,0 0,1 0,-1 0,-49 0,24 0,1 0,0 0,-1 0,26 0,24 0,0 0,-25 0,26 0,-1 0,-25 0,25 0,1 0,-1 0,0 0,0 0,0 0,1 0,-26 0,25 0,25 0,-50 0,26 0,-26 0,0 0,-24 0,49 0,0 0,-24 0,-1 0,1 0,-1 0,-24 0,-1 0,1 0,24 0,1 0,24 0,0 0,-25 0,26 0,-1 0,-25 0,50-25,0 0,0 25,0-25,0 25,0-25,0 1,0 24,0-25,0 25,25-50,-25 50,0-25,0 1,25-1,-25 0,0 0,25 0,-1 1,-24-1,0 0,0 25,0-50,0 50,25-24,-25-1,25 0,0 25,-25-25,25 25,-1 0,1 0,25 0,24 0,1 0,-1 0,0 0,1 0,-26 0,1 0,24 0,-49 0,0 0,0 0,24 0,-24 0,0 0,25 0,-1 0,1 0,0 0,-1 0,26 0,-26 0,26 0,-51 0,26 0,-25 0,0 0,-1 0,1 0,0 0,25 0,-26 0,-24 0,50 0,-50 0,50 0,-50 0,24 0,26 0,0 0,24 0,1 0,-1 0,-24 0,-1 0,1 0,-25 0,-1 0,26 0,-25 0,0 0,24 0,1 0,-25 0,-1 0,51 0,-26 0,1 0,0 0,-1 0,26 0,-26 0,1 0,0 0,-26 0,26 0,-50 0,50 0,-50 0,24 0,26 0,0 0,-1 0,1 0,-1 0,1 0,-25 0,0 0,24 0,-49 0,50 0,-25 0,24 0,-24 0,25 0,-26 0,1 0,0 0,0 0,24 0,1 0,-25 0,24 0,1 0,0 0,-1 0,-24 0,0 0,0 0,0 0,-1 0,1 0,0 0,0 0,-25 0,0 0,-99 50,24-50,1 0,-26 0,1 25,0-1,-25 1,0-25,-50 25,1 0,-1-25,0 0,1 0,24 25,50-25,24 0,26 0,-26 0,26 0,-26 0,1 0,0 0,24 0,0 0,1 0,-1 0,-24 0,49 0,0 0,-25 0,-24 0,0 0,-50 0,0 0,24 0,-24 0,75 0,-1 0,0 0,1 0,-1 0,25 0,-24 0,24 0,-25 0,26 0,-1 0,-25 0,25 0,1 0,-1 0,25 0,-50 0,50 0,-49 0,24 0,0 0,0 0,-24 0,24 0,0 0,-25 0,1 0,24 0,0 0,-24 0,24 0,0 0,0 0,0 0,1 0,24 24,-50-24,50 50,0-25,0 0,0 24,0-24,0-25,0 50,0-50,0 49,0-49,0 25,0 0,0 0,0-1,0 1,0 0,0 0,0-25,0 49,0-24,0 0,25-25,49 25,1 0,24-25,-25 25,1-25,-1 0,-24 0,-26 24,26-24,0 0,-1 0,26 0,24 0,25 0,0 0,-50 0,1 25,-26 0,1-25,-25 0,24 0,-24 0,0 0,0 0,0 0,-1 0,26 0,-25 0,0 0,24 0,-24 0,0 0,0 0,-1 0,1 0,0 0,0 0,0 0,24 0,1 0,-1 0,-24 0,50 0,-50 0,-1 0,1 0,0 0,0 0,24 0,-24 0,0 0,0 0,0 0,-1 0,1 0,0 0,25 0,-26 0,1 0,0 0,25 0,-50 0,49 0,-24 0,25 0,-26 0,26 0,-25 0,0 0,24 0,-24 0,0 0,24 0,1 0,0 0,-1 0,1-25,0 25,-26 0,1 0,0 0,0 0,0 0,-1-25,26 25,-25 0,-25 0,25 0,-1 0,26 0,-25 0,0-24,24 24,-24 0,0-25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8:01:47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5309 12551,'0'25,"0"-25,-25 0,-50 0,-24 0,0 0,-25 0,-50 0,-24-25,74 0,-50 25,25 0,50-24,25-1,-1 25,1 0,-1 0,-24 0,0 0,25 0,24 0,0 0,26 0,-1 0,-25 0,50 0,-25 0,1 0,-1 0,-25 0,-24 0,-1 0,1-25,24 0,1 25,24 0,-25 0,25 0,1 0,-26 0,25 0,0 0,-24 0,49 0,-25 0,0 0,0 0,-24 0,-1 0,25 0,1 0,-51 0,26 0,-26 0,26 0,-1 0,0 0,26 0,-1 0,0 0,-50 0,51 0,-26 0,25 0,-24 0,24 0,0 0,-25 0,50 0,-49 0,49 0,-25 0,0 0,-24 0,-1 0,25 0,-49 0,24 0,25 0,1 0,-26 0,0 0,26 0,-26 0,25 0,25 0,-49 0,49 0,-50 0,50 0,-25 0,0 0,0 0,1 0,-1 0,-25 0,1 0,24 0,0 25,-25 0,26-25,-26 0,0 0,1 0,24 0,0 0,-24 0,49 0,-25 0,0 0,0 25,-24 24,49-49,0 25,0 0,0 0,0-1,0 1,-25 0,0 0,25 0,0-1,0-24,0 50,0-50,0 25,0 0,0-1,0 26,0-25,0 0,0-1,0 1,0 0,0 25,0-26,0 1,0 0,0-25,0 25,0-25,25 0,-25 0,25 0,24 0,1 0,-25 0,24 0,-49 0,25 0,0 0,0 0,-1 0,26 0,-25 0,0 0,-1 0,-24 0,50 0,-25 0,0 0,24 0,-24 0,0 0,24 0,-49 0,25 0,50 0,-50 0,24 0,1 0,-1 0,1 0,-25 0,0 0,-1 0,-24 0,50 0,-25 0,0 0,-25 0,24 0,-24 0,25 0,0 0,0 0,24 0,-24 0,0 0,25 0,-26 0,1 0,25 0,-25 0,-1 0,26 0,0 0,-26 0,1 0,0 0,0 0,25 0,-26 0,-24 0,50 0,-50 0,25 0,24 0,-49 0,25 0,0 0,0 0,0 0,-1 0,1 0,-25 0,50 0,-50 0,25 0,24 0,-24 0,0 0,49 0,-49 0,0 0,24 0,-24 0,25 0,-25 0,24 0,-24 0,25 0,-1 0,26 0,-26 0,-24 0,0 0,49 0,-24 0,0 0,24 0,0 0,26 0,-26 0,0 0,-24 0,24 0,-49 0,25 0,24 0,25 0,-24 0,-1 0,1 0,-50 0,-1 0,1 0,-25 0,50 0,-50 0,25 0,-1 0,1 0,0 0,0 0,0 0,-1 0,1 0,25 0,24 0,-49 0,0 0,0-25,-25 0,24 25,1-25,0 25,-25-24,25-1,0 25,-25-25,24 25,-24-25,25 25,0-25,-25 1,0 24,25-25,-25-25,25 25,-1-24,-24 49,25-25,-25 0,25 0,-25 25,-25 0,-49 0,49 0,-25 0,1 0,-1 0,25 0,1 0,-1 0,25 0,-50 0,25 0,1 0,-26 0,-24 0,24 0,25 0,0 0,-24 0,49 0,-50 0,50 0,-49 0,-26 0,-24 0,-25 0,25 0,24 0,1 0,24 0,-24 0,24 0,1 0,-51 0,1 0,50 0,-1 0,0 0,1 0,24 0,0 0,-25 0,-24 0,24 0,1 0,-1 0,1 0,-1 0,25 0,0 0,1 0,24 0,0 0,148 0,125 0,25 0,-25 0,-100 0,-73 0,-26 0,0 0,-24 0,-25 0,0 0,49 0,-49 0,0 0,0 0,24 0,-24 0,0 0,0 0,-25 25,24-25,-24 25,0-25,0 50,0-26,0 1,-74-25,-25 25,24 0,1-25,-1 0,1 25,0-1,24-24,25 0,0 0,1 0,-1 0,0 0,0 0,0 0,1 0,-1 0,0 0,0 0,0 0,1 0,-1 0,0 0,-25 0,26 0,-1 0,0 0,0 0,0 0,-24 0,24 0,0 0,-24 0,24 0,25 0,-25 0,0 0,-25 0,26 0,-1 0,0 0,-25 0,26 0,-1 0,0 0,25 0,-50 0,26 0,-1 0,-25 0,25 0,-24 0,-1 0,1 0,24 0,-25 0,1 0,24 0,25 0,-50 0,25-24,1 24,-1 0,25 0,-50 0,50 0,-25 0,25-25,50 0,148-25,-24 26,-50-1,25 0,0 0,-100 25,1 0,0 0,-26 0,-24 0,25 0,-25-25,-25 25,-49 0,-25 0,-25 0,-25 0,-25 0,50 0,0-24,25 24,25 0,24 0,-24 0,-1 0,25 0,26 0,-1 0,0 0,0 0,0 0,1 0,-1 0,-50 0,51 0,-1 0,-25 0,1 0,-1 0,0 0,26 0,-26 0,25 0,-24 0,-26 0,1 0,-1 0,51 0,-1 0,0 0,-25 0,25 0,1 0,-26 0,25 0,-24 0,24 0,-25 0,50 0,-49 0,49 0,-25 0,-25 0,25 0,1 0,48 0,26 0,0 0,-26 0,26 0,-25 0,24 0,1 0,24 0,1 0,-1 0,26 0,-26 0,-24 24,-26-24,26 0,-25 0,24 0,26 0,-26 0,26 25,-50-25,-1 0,1 0,0 0,0 0,0 0,-1 0,1 0,25 0,-25 0,-1 0,-24 25,25-25,-25 25,0 0,0-25,0 24,0-24,25 0,0 0,25 0,24 0,25 0,-24 0,-51 0,1 0,25 0,-25 0,-25 0,24 0,1 0,-25 0,25 0,25 0,-26 0,1 0,25 0,-50 0,25 0,-1 0,1 0,0 0,0 0,0 0,24 0,-49 0,25 25,0 0,-25-25,0 25,0-25,0 25,0-25,0 0,-25 0,25 0,-25 24,25-24,-25 25,1-25,-1 0,25 0,-50 0,50 0,-25 0,-24 0,-1 0,1 0,-26 0,1 0,24 0,1 0,24 0,0 0,0 0,0 0,1 0,-26 0,25 0,-24 0,-51-25,51 25,-26-24,26 24,24 0,-25 0,25 0,-24-25,-26 25,26 0,-26-25,1 0,24 25,1 0,-26 0,51 0,-1 0,-25-25,50 1,-25 24,1 0,-1 0,-25 0,25 0,0 0,1 0,24 0,-25 0,0 0,25 0,-25 0,0 0,1 0,-1 0,0 0,0 0,25 0,-49 0,24 0,0 0,-25 0,26 0,-1 0,0 0,25 0,-50 0,26 0,-1 0,0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8:02:00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14586 18380,'0'-25,"0"25,0-24,24 24,1 0,50 0,-51 0,1 0,25 0,-1 0,-24 0,25 0,-1 0,1 0,0 0,-1 0,-24 0,25 0,-26 0,1 0,0 0,0 0,0 0,-1 0,1 0,0 0,-25 0,50 0,-50 0,24 0,1 0,0 0,0 0,0 0,-1 0,1 0,0 0,0 0,0 0,24 0,1 0,24 0,1 0,-26 0,1 0,0 0,-1 0,26 0,-1 0,-24 0,24 0,-24 0,-1 0,1 0,-1 0,-24 0,0 0,50 0,-51 0,26 0,0 0,-1 0,26 0,-51 0,26 0,-25 0,24 0,-24 0,0 0,25 0,-26 0,1 0,25 0,-25 0,24 0,1 0,24 0,-24 0,-25 0,24 0,1 0,-25 0,-25 0,49 0,-49 0,25 0,0 0,0 0,24 0,-24 0,0 0,25 0,-26 0,1 0,0 0,25 0,-26 0,1 0,-25 0,25 0,25 0,-26 0,1 0,25 0,-50 0,25 0,-25 0,0 24,0 1,0-25,0 25,0 0,0 0,0-1,-25 1,0 25,-25-25,26 24,-26-49,50 25,-25-25,0 25,1 0,24-25,-50 49,50-49,-25 25,25-25,-49 25,24 0,-25 0,25-1,1-24,24 25,-25 0,25-25,-25 25,0-25,25 0,-25 0,-24 0,24 0,-25 0,1 0,-26 0,1 0,24 0,25 0,1 0,-26 0,0 0,1 0,-26 0,1 0,24 0,-24 0,49 0,0 0,1 0,-1 0,-25 0,1 0,-26 0,50 0,0 0,-24 0,24 0,0 0,0 0,-24 0,24 0,0 0,0 0,1 0,-1 0,0 0,0 0,0 0,-49 0,0 0,24 0,0 0,-24 0,49 0,0 0,1 0,24 0,-50 0,0 0,26 0,-26 0,0 0,-24 0,24 0,25 0,-24 0,-1 0,25 0,1 0,-26 0,25 0,0 0,-24 0,-1 0,25 0,-24 0,-1 0,-24 0,24 0,1 0,24 0,-25 0,1 0,24 0,0 0,0 0,0 0,25 0,0 0,-24 0,24-25,0 0,-25 25,25-25,0 25,0-24,0 24,0-50,0 50,0-25,0 25,0-25,0 1,0-1,0 0,0 0,0 0,0 25,0-49,0 49,0-25,0 25,0-25,0 0,0 0,0 1,0-1,0-25,0 25,0 1,0 24,0-25,0 25,0-25,0 0,49 25,51 0,-26 0,0 0,-24 0,24 0,26 0,-26 0,25 0,-24 25,24-25,-25 25,1-25,-26 25,-24-25,25 0,-25 24,24-24,26 0,-1 0,0 25,26 0,-76-25,1 0,25 0,-25 0,-1 0,26 0,0 0,-1 0,26 0,-26 0,26 0,-51 0,26 0,-25 0,0 0,24 0,1 0,0 0,24 0,0 0,26 0,-26 0,0 0,-49 0,0 0,25 0,-1 0,-24 0,0 0,0 0,-1 0,1 0,50 25,-26 0,-24-25,25 0,-50 0,25 24,-25 1,0-25,-25 25,-50 25,-49-25,-25 24,50-24,25 0,-1-25,1 0,24 0,26 0,-26 25,25-25,-24 0,-1 0,-49 49,24-49,26 0,-1 0,25 0,-24 0,24 0,0 0,0 0,0 0,1 0,24 0,-50 0,25 0,25 0,-49 0,-1 0,0 0,1 0,-1 0,25 0,1 0,-1 0,0 0,0 0,25 0,-25 0,1 0,-1 0,0 0,25 0,-50 0,50 0,-49 0,49 0,-25 0,-25 0,25 0,1 0,-1 0,0 0,0 0,-24 0,24 0,-25 0,1 0,-1 0,25 0,0 0,1 0,-1 0,0 0,-49 0,49 0,0 0,0 0,0 0,1 0,24 0,0 0,0 0,0 0,0-49,0 24,74-25,50 25,-25 25,25-24,-49-1,-26 25,1 0,-1 0,26 0,-25 0,-1 0,1 0,-1 0,26 0,-50-25,-1 25,51 0,-1 0,1 0,-26 0,1 0,-50 0,-99 0,-50 0,25 0,-25 0,50 0,-1 0,1 0,74 0,-49 0,0 0,-1 0,1 0,-25 0,24 0,1 0,-1 0,51 0,24 0,-50 0,0 0,1 0,24 25,-25-25,26 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19T18:02:17.9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19894 17289,'0'0,"0"0,25 0,-1 0,1 0,-25 0,50 0,-1 0,-24 0,0 0,49 0,-49 0,0 0,25 0,-26 0,1 0,0 0,-25-25,50 25,-1 0,-24 0,0 0,0 0,-25 0,49 0,-24 0,0 0,24 0,1 0,0 0,-1 0,1 0,24 0,-49 0,0 0,0 0,0 0,24 0,1 0,24 0,-24 0,-25 0,-1 0,26 0,-25 0,0 0,24 0,1 0,-25-25,24 25,1 0,-1 0,26 0,-26 0,1 0,-25 0,-25 0,49 0,-49 0,50 0,-50 0,25 0,25 0,-1 0,1 0,-1 0,1 0,24 0,-24 0,0 0,24 0,0 0,1 0,-1 0,-24 0,-1 0,-24 0,0 0,0 0,0 0,-1 0,1 0,0 0,0 0,-25 0,50 0,-1 0,1 0,-1 0,-24 0,25 0,-25 0,-1 0,26 0,-25 0,0 0,24 0,-24 0,0 0,0 0,24 0,-24 0,49-25,-49 25,0 0,25 0,-1 0,1 0,-1 0,1 0,25 50,-1-25,-24 24,-1-24,1 50,-25-51,24 26,-24-25,25 0,-26 0,1-25,-25 0,0 24,25 1,0 0,24 0,-24 0,25-1,-50-24,25 25,-25-25,24 0,1 0,-25 0,-25 0,-74 25,-50 0,-24 0,-1-25,25 0,-24 0,-1 0,-99 0,25 0,0 0,0 0,0 0,99 0,-24 0,-51 0,125 0,49 0,1 0,24 0,0 0,0 0,1 0,-1 0,-25 0,-24 0,-50 0,25 0,-25 0,0 0,24 0,51 0,-1 0,25 0,-24 0,-1 0,0 0,-24 0,-25 0,24 0,1 0,0 0,24 0,0 0,1 0,24 0,-25 0,1 0,24 0,-25 0,1 0,49 0,0 0,0 0,0-25,0 0,0 25,0-25,0 0,0 1,0-1,0 0,0 0,0 0,24 1,-24 24,25-50,-25 25,25 0,0 25,-25-49,25 49,0-25,49 0,25 25,75 0,-25 0,24 0,1 0,0-25,-50 25,0 0,-50 0,-24 0,-26 0,26 0,-50 0,25 0,49 0,-24 0,-1 0,1 0,0 0,24 0,0 0,1 0,-1 0,1 0,-1 0,-24 0,24 0,1 0,-26 0,26 0,-1 0,-24 0,-1 0,1 0,-25 0,-25 0,0 0,-25 25,-25 25,1-50,24 24,-25-24,25 0,-24 0,24 25,0-25,0 0,25 0,-24 0,-26 25,0-25,1 0,-1 0,-24 0,24 0,25 0,0 0,1 0,-1 0,0 0,0 0,0 0,1 0,24 0,-50 0,50 0,-50 0,50 0,-24 0,-26 0,25 0,0 0,1 0,-1 0,0 0,0 0,25 0,-25 0,25 0,0 0,25 0,0 0,-25 0,50 0,-26 0,26 0,0 0,24 0,-49 0,24 0,1 0,0 0,-1 0,1 0,-25 0,24 0,-24 0,0 0,25 0,-26 0,1 0,25 0,-1 0,-24 0,25 0,-25 0,24 0,-24 0,0 0,0 0,-1 0,26 0,-25 0,49 0,-24 0,24 0,-24 0,24 0,-49 0,0 0,0 0,0 0,-1 0,26 0,0 0,-26 0,1 0,25 0,-1 0,1 0,0 0,-1 0,-24-25,25 25,-1 0,-24 0,0-25,0 25,-25 0,49 0,-49 0,25 0,-25 0,25 0,0 0,-1 0,1 0,0 0,0 0,0 0,-1 0,-24 0,50 0,-50 0,50 0,-1 0,-49 0,25 0,-25 0,-25 0,1 0,-51 0,25 0,1 0,-1 0,1 0,-51 0,26 0,-25 25,0 0,-75-25,0 25,1-25,24 0,25 0,-25 0,50 0,0 0,24 0,26 0,-26 0,-24 0,24 0,1 0,-25 0,0 0,-1 0,26 0,0 0,-1 0,50 0,1 0,-26 0,-24 0,24 0,0 25,1-25,-1 0,25 25,1-25,-1 0,0 0,0 0,0 0,25 0,-49 0,49 0,-50 0,-24 0,-1 0,-24 0,0 0,24 0,26 0,-1 0,50 0,-25 0,25 49,0-49,0 25,0 25,0-50,0 24,0 1,0 0,0-25,0 25,0-25,0 49,0-49,0 25,0-25,0 25,0 0,-24 24,-1-49,25 25,0 0,-25 0,25 0,0-25,0 0,0 0,0-25,0 25,0-50,0 50,0-25,0 1,0-1,0 0,0 0,0 0,0-24,0 24,0 0,0-24,0 24,0 25,0-50,0 25,0 1,0-26,0 50,0-25,0 0,0 0,-25 1,25-1,0 0,0 0,0 25,-25-25,25 1,0 24,0-25,0 25,0-25,0 0,0 0,0 1,-24-1,24 0,0 25,0-50,0 26,24-1,76 0,-26 25,0 0,-49 0,25 0,-1 0,-24 0,25 0,-1 0,1 0,-25 0,0 0,-1 0,26 0,-25 0,24 0,1 0,-25 0,0 0,0 0,-1 0,1 0,0 0,0 0,0 0,24 0,-49 0,50 0,-25 0,-1 0,26 0,0 0,-26 0,1 0,25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16:14:11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16471 13072,'0'0,"-25"0,25 0,-25 25,25-25,0 0,-25 0,0 0,25 25,0-25,-24 0,24 0,-25 0,25 0,0 24,-25-24,0 0,0 0,1 0,-1 0,0 0,0 0,25 0,-25 0,25 0,-24 0,24 25,-25-25,0 0,25 0,0 0,-25 0,25 0,0 25,-25-25,25 25,0-25,-24 0,-1 25,0 0,0-25,-24 24,49 1,-50 0,25 0,0-25,25 25,0-25,-24 0,24 0,-25 24,0-24,25 0,-25 25,25-25,-25 0,25 25,0-25,-25 0,1 0,-1 0,25 0,-25 0,0 0,0 0,25 0,-24 0,-1 0,25 0,-25 0,25 0,-25 0,0 0,25 0,-24 0,24 0,-25 0,25 0,-25 0,0 25,25-25,-25 0,25 0,-24 0,-1 0,25 0,-25 0,25 0,-25 0,25 0,-25 0,1 0,24 0,-25 0,25 0,-25 0,0 0,25 0,-25 0,25 0,0 0,-24 0,24 0,-25 0,0 0,25 0,-25 0,0 0,1 0,-1 0,25 0,-25 0,0 0,0 0,25 0,-24 0,-1 0,25 0,-25 0,25 0,-25 0,25 0,-25 0,1 0,24 0,-25 0,25 0,-25 0,0 0,25 0,-25 0,25 0,-25 0,25 0,-24 0,-1 0,25 0,-25 0,25 0,-25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6T16:14:17.3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16495 12923,'-24'0,"-1"0,25 0,-25 0,25 0,-25 0,0 0,25 0,-24 0,24 0,-25 0,25 0,-25 0,0 0,25 0,0 0,-25 0,25 0,-24 0,-1 0,25 0,0 0,-25 0,25 0,0 25,-25-25,25 25,-49-25,49 0,-25 25,25-25,-25 0,0 0,25 0,-25 24,25 1,0 0,0-25,-24 0,24 0,-25 0,0 0,25 0,-25 0,25 0,-25 0,1 0,-1 0,25 0,-25 0,0 0,25 0,-25 25,25-25,-24 0,-1 0,25 0,-25 0,0 0,25 0,-25 0,0 0,25 25,0-25,-24 0,24 0,-25 0,0 0,25 0,0 0,-25 0,25 0,-25 0,25 24,0-24,-24 0,-1 0,25 0,-25 0,25 0,0 0,-25 0,0 0,25 0,-24 0,24 25,0-25,-25 0,25 0,-25 0,25 0,-25 0,25 0,-25 0,25 0,0 25,-24-25,-1 0,25 25,-25-25,25 0,0 0,0 25,-25-25,25 0,-49 0,49 25,-50-25,50 0,-25 24,25-24,-25 0,25 0,-24 0,-1 0,25 0,-25 0,25 0,0 25,0 0,-74-25,49 0,-25 25,25-25,1 0,24 0,-25 0,25 0,-25 0,25 0,0 25,-25-25,25 0,-25 0,1 24,24-24,0 25,-25-25,25 0,0 0,-25 0,25 0,-25 25,0-25,25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09:00:02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7119,'25'0,"0"0,25 0,-1 0,100 25,0 0,-25 24,-50 1,1-25,-1-25,-24 24,-1 1,1-25,-1 0,26 0,-50 0,49 0,-24 0,-25 0,49 0,-74 0,25 0,0 0,-1 0,-24 0,25 0,-25 0,50 0,-1 0,-24 0,25 0,24 0,1 0,-51 0,26 0,-25 0,-25-25,25 25,74-24,25 24,-50 0,1 0,-26 0,1 0,0 0,24 0,-24 0,-26 0,1 0,0 0,0 0,0 0,-1 0,1 0,0 0,-25 0,25 0,0 0,-25 0,24 0,-24 0,50 0,-50 0,25 0,-25 0,49 0,-24 0,25-25,24 25,-24 0,24 0,1 0,-50-25,-1 25,26 0,-25 0,0-25,-25 25,24 0,1 0,0 0,49 0,1 0,-26 0,1 0,-25 0,49-25,-49 25,-25 0,25 0,0 0,-25 0,24 0,-24 0,50 0,0 0,-1 0,-24 0,0 0,0 0,-1 0,-24 0,25 0,-25 0,-49 0,24 0,-25 0,1 0,-1 0,50 0,-25 0,0 0,1 0,24 0,-50 0,50 0,-25 0,-24 0,24 0,-25 0,-24 0,24 0,1 0,24 0,0 0,0 0,0 0,-24 0,49 0,-25 0,0 0,0 0,1 0,-26 0,25 0,0 0,25 0,-25 0,25 0,-49 0,49 0,-25 0,-25 0,50 0,-49 0,49 0,-25 0,25 0,-25 0,0 0,25 0,-24-24,24 24,-25 0,25 0,0 0,-25 0,0 0,-24 0,24 0,25 0,-50 0,50 0,-25 0,1 0,-1 0,0 0,0 0,0 0,1 0,-1 0,25 0,-25 0,0 0,0 0,-24 0,24 0,-25 0,26 0,-26 0,25 0,0 0,-24 0,49 0,-25 0,25 0,-25 0,0 0,25 0,-25 0,25 0,-24 0,-1-25,25 25,-25 0,25 0,-50 0,26-25,-1 25,-25 0,25 0,1-25,-26 25,50 0,-25 0,25 0,-25-25,1 25,24 0,-25 0,25 0,-25 0,25 0,-50 0,26 0,-1 0,-50 0,1 0,24 0,1-24,24 24,-25 0,25 0,25 0,-49 0,49 0,-50 0,50 0,-25 0,-24 0,24 0,0 0,-24 0,24 0,0 0,0 0,25 0,-25 0,1 0,-26 0,25 0,0 0,1 0,-1 0,0 0,0 0,25 0,-25 0,1 0,24 0,-25 0,-25 0,50 0,-25 0,1 0,-1 0,25 0,-25 0,25 0,-25 0,0 0,25 0,-24 0,24 0,-25 0,25 0,-25 0,0 0,25 0,-25 0,25 0,-24 0,-1 0,0 0,25 0,-25 0,0 0,25 0,-25 0,25 0,-24 0,24 0,-25 0,0 0,25 24,0-24,25 0,-25 0,25 0,-25 0,24 0,-24 25,25-25,0 0,-25 0,0 0,0 25,25-25,-25 0,25 0,-25 25,25-25,-25 25,24-25,-24 0,0 0,0 24,25-24,-25 0,25 0,0 0,-25 0,25 0,-25 25,24-25,1 0,-25 0,25 0,-25 25,50-25,-50 0,24 0,-24 0,25 0,-25 0,0 0,25 0,0 0,-25 0,25 0,-25 0,24 0,-24 0,25 25,0-25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6-02-07T09:00:12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7615 14833,'0'0,"25"0,0 0,25 0,-26 0,1 0,0 0,0 0,-25 0,25 0,-25 0,24 0,-24 0,25 0,0 0,-25 0,50 0,-1 0,1 0,-1 0,-24 0,25 0,-25 0,-25 0,25 0,-1 0,-24 0,25 0,0 0,0 0,0 0,-1 0,26 0,0 0,49 0,-74 0,24 0,-24 0,-25 25,25-25,-25 0,25 0,-1 0,-24 0,25 0,-25 0,25 0,-25 0,25 0,0 0,-1 0,-24 0,50 0,-25 0,0 0,-25 0,24 0,-24 0,25 0,-25 0,50 0,-50 25,25-25,-25 0,0 25,0-25,0 24,24 1,-24 0,25 0,-25-25,25 0,-25 25,0-1,0-24,0 25,0-25,0 25,0 0,0-25,0 25,0-25,0 0,0 24,0-24,0 25,0 0,0 25,-25 24,-24-24,49-1,-25-24,0 0,25 0,-25-25,25 0,0 0,-25 0,1 0,24 0,-25 0,25 0,-25 0,25 0,-25 0,0 0,1 0,24 0,-50 0,0 0,26 0,-1 0,-25 0,50 0,-25 0,1 0,24 0,-25 0,25 0,-50 0,50 0,-25 0,1 0,24 0,-25 0,0 0,25 0,-25 0,25 0,-25 0,1 0,-1 0,25 0,-25 0,0 0,25 0,-25 0,25 0,-24 0,24 0,-25 0,0 0,25 0,-25-25,25 25,0 0,-25 0,0 0,1-25,-1 25,0 0,0 0,0 0,1 0,-1 0,0 0,0 0,25 0,-25 0,1 0,24 0,-25 0,25 0,-25 0,25 0,-25 0,25-25,0 25,0-24,0 24,0-25,0 25,-25-25,25 25,0-25,0 25,0-25,0 25,0-25,0 25,0-24,0-1,0 25,-24-25,24 25,0-25,0 25,0-25,0 1,0 24,0-25,0 0,0 25,24 0,1 0,0 0,-25 25,25-25,0 0,-1 0,-24 0,50 0,-25 0,24 25,1-25,24 0,-49 24,0-24,0 0,-25 0,25 0,0 25,-1-25,-24 25,25-25,0 0,25 25,-1-25,26 0,-1 0,25 0,-49 0,-1 0,-24 0,0 0,0 0,-25 0,49 25,-49-25,25 0,-25 24,0-24,50 0,-25 0,-1 0,26 25,-50-25,25 0,-25 25,-25-25,0 0,0 0,25 25,-24-25,-1 25,25-25,0 25,-25-25,25 0,-25 0,0 0,1 24,24-24,-50 0,50 0,-25 0,-24 0,24 0,0 0,-25 0,26 0,24 0,-50 0,50 0,-25 0,25 0,-49 0,24 0,0 25,-25-25,26 0,-1 0,-25 0,25 0,1 0,-26 0,25 0,0-25,0 25,25 0,-24 0,-1-24,25-1,-25 25,25 0,-25 0,25 0,-25 0,1 0,24 0,0 0,-25 0,25 0,-25 0,0 0,25 0,-25 0,25 0,-24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06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7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45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5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40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78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14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80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23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048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955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4096-8129-43F6-A78C-338863BE25E7}" type="datetimeFigureOut">
              <a:rPr lang="ar-EG" smtClean="0"/>
              <a:t>11/05/1437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FF12-9D7B-42F4-9329-368DCAC793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2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customXml" Target="../ink/ink9.x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customXml" Target="../ink/ink12.x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customXml" Target="../ink/ink17.xml"/><Relationship Id="rId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customXml" Target="../ink/ink20.xml"/><Relationship Id="rId4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customXml" Target="../ink/ink22.xml"/><Relationship Id="rId4" Type="http://schemas.openxmlformats.org/officeDocument/2006/relationships/image" Target="../media/image37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customXml" Target="../ink/ink25.xml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customXml" Target="../ink/ink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customXml" Target="../ink/ink29.xml"/><Relationship Id="rId4" Type="http://schemas.openxmlformats.org/officeDocument/2006/relationships/image" Target="../media/image4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customXml" Target="../ink/ink32.xml"/><Relationship Id="rId4" Type="http://schemas.openxmlformats.org/officeDocument/2006/relationships/image" Target="../media/image5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customXml" Target="../ink/ink36.xml"/><Relationship Id="rId4" Type="http://schemas.openxmlformats.org/officeDocument/2006/relationships/image" Target="../media/image43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emf"/><Relationship Id="rId5" Type="http://schemas.openxmlformats.org/officeDocument/2006/relationships/customXml" Target="../ink/ink40.xml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emf"/><Relationship Id="rId5" Type="http://schemas.openxmlformats.org/officeDocument/2006/relationships/customXml" Target="../ink/ink42.xml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0.emf"/><Relationship Id="rId4" Type="http://schemas.openxmlformats.org/officeDocument/2006/relationships/customXml" Target="../ink/ink44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.xml"/><Relationship Id="rId5" Type="http://schemas.openxmlformats.org/officeDocument/2006/relationships/image" Target="../media/image58.emf"/><Relationship Id="rId4" Type="http://schemas.openxmlformats.org/officeDocument/2006/relationships/customXml" Target="../ink/ink45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customXml" Target="../ink/ink4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Relationship Id="rId5" Type="http://schemas.openxmlformats.org/officeDocument/2006/relationships/image" Target="../media/image58.emf"/><Relationship Id="rId4" Type="http://schemas.openxmlformats.org/officeDocument/2006/relationships/customXml" Target="../ink/ink4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microsoft.com/office/2007/relationships/hdphoto" Target="../media/hdphoto2.wdp"/><Relationship Id="rId7" Type="http://schemas.openxmlformats.org/officeDocument/2006/relationships/image" Target="../media/image61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.xml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6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5628"/>
            <a:ext cx="6400800" cy="766936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sigmoid colon (pelvic colon)</a:t>
            </a:r>
            <a:endParaRPr lang="en-US" sz="3600" dirty="0">
              <a:solidFill>
                <a:srgbClr val="FF0000"/>
              </a:solidFill>
            </a:endParaRPr>
          </a:p>
          <a:p>
            <a:endParaRPr lang="ar-EG" dirty="0"/>
          </a:p>
        </p:txBody>
      </p:sp>
      <p:pic>
        <p:nvPicPr>
          <p:cNvPr id="1026" name="Picture 2" descr="http://www.aboutcancer.com/rectum_anatomy_net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 bwMode="auto">
          <a:xfrm>
            <a:off x="251520" y="764704"/>
            <a:ext cx="8640960" cy="59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61200" y="955440"/>
              <a:ext cx="911160" cy="1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360" y="892080"/>
                <a:ext cx="9428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9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612"/>
            <a:ext cx="9144000" cy="2418284"/>
          </a:xfrm>
        </p:spPr>
        <p:txBody>
          <a:bodyPr>
            <a:noAutofit/>
          </a:bodyPr>
          <a:lstStyle/>
          <a:p>
            <a:pPr lvl="0" rtl="0"/>
            <a:r>
              <a:rPr lang="en-US" sz="2800" b="1" u="sng" dirty="0">
                <a:solidFill>
                  <a:srgbClr val="FF0000"/>
                </a:solidFill>
              </a:rPr>
              <a:t>Three sharp lateral flexures of the rectum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(superior and inferior on the left side, and intermediate on the right) are apparent when the rectum is viewed anteriorly which are corresponding to the transverse rectal folds.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242" name="Picture 1" descr="http://learnoncology.ca/wordpress/wp-content/uploads/2014/07/Rectum-illustration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7"/>
          <a:stretch>
            <a:fillRect/>
          </a:stretch>
        </p:blipFill>
        <p:spPr bwMode="auto">
          <a:xfrm>
            <a:off x="395536" y="1779588"/>
            <a:ext cx="856895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612"/>
            <a:ext cx="9144000" cy="2418284"/>
          </a:xfrm>
        </p:spPr>
        <p:txBody>
          <a:bodyPr>
            <a:noAutofit/>
          </a:bodyPr>
          <a:lstStyle/>
          <a:p>
            <a:pPr lvl="0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dilated terminal part of the rectum, lying superior to the pelvic diaphragm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anococcygeal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ligament, is the </a:t>
            </a:r>
            <a:r>
              <a:rPr lang="en-US" sz="2800" b="1" u="sng" dirty="0">
                <a:solidFill>
                  <a:srgbClr val="FF0000"/>
                </a:solidFill>
              </a:rPr>
              <a:t>ampulla of the rectum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242" name="Picture 1" descr="http://learnoncology.ca/wordpress/wp-content/uploads/2014/07/Rectum-illustration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7"/>
          <a:stretch>
            <a:fillRect/>
          </a:stretch>
        </p:blipFill>
        <p:spPr bwMode="auto">
          <a:xfrm>
            <a:off x="395536" y="1484784"/>
            <a:ext cx="856895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Peritoneal covering of the rectum</a:t>
            </a:r>
            <a:endParaRPr lang="en-US" sz="2800" dirty="0">
              <a:solidFill>
                <a:srgbClr val="FF0000"/>
              </a:solidFill>
            </a:endParaRPr>
          </a:p>
          <a:p>
            <a:pPr lvl="0" rt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-upper1/3(front-sides)</a:t>
            </a:r>
          </a:p>
          <a:p>
            <a:pPr lvl="0" rt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-middle1/3(front)</a:t>
            </a:r>
          </a:p>
          <a:p>
            <a:pPr lvl="0" rtl="0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-lower1/3(no peritoneal covering)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2290" name="Picture 2" descr="http://3.bp.blogspot.com/-fQar26lgU6k/TXE2GxtQvGI/AAAAAAAADFw/zctm-3zMybM/s320/rect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4388"/>
            <a:ext cx="7783587" cy="47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Peritoneal covering of the rectum</a:t>
            </a:r>
            <a:endParaRPr lang="en-US" sz="2800" dirty="0">
              <a:solidFill>
                <a:srgbClr val="FF0000"/>
              </a:solidFill>
            </a:endParaRPr>
          </a:p>
          <a:p>
            <a:pPr lvl="0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females, the peritoneum reflects from the rectum to upper part of the posterior surface of the vagina, where it forms the floor of the </a:t>
            </a:r>
            <a:r>
              <a:rPr lang="en-US" sz="2800" b="1" u="sng" dirty="0" err="1">
                <a:solidFill>
                  <a:srgbClr val="FF0000"/>
                </a:solidFill>
              </a:rPr>
              <a:t>rectouterine</a:t>
            </a:r>
            <a:r>
              <a:rPr lang="en-US" sz="2800" b="1" u="sng" dirty="0">
                <a:solidFill>
                  <a:srgbClr val="FF0000"/>
                </a:solidFill>
              </a:rPr>
              <a:t> pouch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(Douglas pouch).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2290" name="Picture 2" descr="http://3.bp.blogspot.com/-fQar26lgU6k/TXE2GxtQvGI/AAAAAAAADFw/zctm-3zMybM/s320/rect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9655"/>
            <a:ext cx="7783587" cy="506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8189752">
            <a:off x="4632945" y="1606513"/>
            <a:ext cx="518674" cy="20785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0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Peritoneal covering of the rectum</a:t>
            </a:r>
            <a:endParaRPr lang="en-US" sz="2800" dirty="0">
              <a:solidFill>
                <a:srgbClr val="FF0000"/>
              </a:solidFill>
            </a:endParaRPr>
          </a:p>
          <a:p>
            <a:pPr lvl="0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males, the peritoneum reflects from the rectum to upper part of the posterior wall of the bladder, where it forms the floor of the </a:t>
            </a:r>
            <a:r>
              <a:rPr lang="en-US" sz="2800" b="1" u="sng" dirty="0" err="1">
                <a:solidFill>
                  <a:srgbClr val="FF0000"/>
                </a:solidFill>
              </a:rPr>
              <a:t>rectovesical</a:t>
            </a:r>
            <a:r>
              <a:rPr lang="en-US" sz="2800" b="1" u="sng" dirty="0">
                <a:solidFill>
                  <a:srgbClr val="FF0000"/>
                </a:solidFill>
              </a:rPr>
              <a:t> pouch</a:t>
            </a:r>
            <a:r>
              <a:rPr lang="en-US" sz="2800" b="1" u="sng" dirty="0"/>
              <a:t>. </a:t>
            </a:r>
            <a:endParaRPr lang="en-US" sz="2800" dirty="0"/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3314" name="Picture 2" descr="http://www.purposegames.com/images/games/background/62/627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2678" r="50754" b="20616"/>
          <a:stretch>
            <a:fillRect/>
          </a:stretch>
        </p:blipFill>
        <p:spPr bwMode="auto">
          <a:xfrm>
            <a:off x="105842" y="1931988"/>
            <a:ext cx="885864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18189752">
            <a:off x="5266801" y="2023201"/>
            <a:ext cx="518674" cy="20785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56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Peritoneal covering of the rectum</a:t>
            </a:r>
            <a:endParaRPr lang="en-US" sz="2800" dirty="0">
              <a:solidFill>
                <a:srgbClr val="FF0000"/>
              </a:solidFill>
            </a:endParaRPr>
          </a:p>
          <a:p>
            <a:pPr lvl="0" rtl="0"/>
            <a:r>
              <a:rPr lang="en-US" sz="2800" dirty="0"/>
              <a:t>In both sexes, lateral reflections of peritoneum from the superior third of the rectum form </a:t>
            </a:r>
            <a:r>
              <a:rPr lang="en-US" sz="2800" dirty="0" err="1"/>
              <a:t>pararectal</a:t>
            </a:r>
            <a:r>
              <a:rPr lang="en-US" sz="2800" dirty="0"/>
              <a:t> fossae, which permit the rectum to distend as it fills with feces.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3314" name="Picture 2" descr="http://www.purposegames.com/images/games/background/62/627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2678" r="50754" b="20616"/>
          <a:stretch>
            <a:fillRect/>
          </a:stretch>
        </p:blipFill>
        <p:spPr bwMode="auto">
          <a:xfrm>
            <a:off x="105842" y="1931988"/>
            <a:ext cx="885864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6285747" y="1730697"/>
            <a:ext cx="518674" cy="9218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Down Arrow 7"/>
          <p:cNvSpPr/>
          <p:nvPr/>
        </p:nvSpPr>
        <p:spPr>
          <a:xfrm rot="11218694">
            <a:off x="7661612" y="2737013"/>
            <a:ext cx="518674" cy="9218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24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</a:rPr>
              <a:t>Posterior relations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B0F0"/>
                </a:solidFill>
              </a:rPr>
              <a:t>2 bones: Inferior three sacral vertebrae and the coccyx,</a:t>
            </a:r>
            <a:r>
              <a:rPr lang="en-US" sz="2800" dirty="0" smtClean="0"/>
              <a:t>2Muscles:piriformis+levator </a:t>
            </a:r>
            <a:r>
              <a:rPr lang="en-US" sz="2800" dirty="0" err="1" smtClean="0"/>
              <a:t>ani</a:t>
            </a:r>
            <a:r>
              <a:rPr lang="en-US" sz="2800" dirty="0" smtClean="0"/>
              <a:t> - 2 nerves: Inferior ends of the sympathetic trunks and sacral plexuses+ </a:t>
            </a:r>
            <a:r>
              <a:rPr lang="en-US" sz="2800" dirty="0" err="1" smtClean="0"/>
              <a:t>sympathatic</a:t>
            </a:r>
            <a:r>
              <a:rPr lang="en-US" sz="2800" dirty="0" smtClean="0"/>
              <a:t> trunk</a:t>
            </a:r>
            <a:endParaRPr lang="en-US" sz="2800" dirty="0"/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8" name="Picture 9" descr="http://www.hemorrhoid.net/images/anatomy/fig1_intro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6645" b="15642"/>
          <a:stretch/>
        </p:blipFill>
        <p:spPr bwMode="auto">
          <a:xfrm>
            <a:off x="611560" y="1909732"/>
            <a:ext cx="8084461" cy="4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</a:rPr>
              <a:t>Posterior </a:t>
            </a:r>
            <a:r>
              <a:rPr lang="en-US" sz="2800" b="1" u="sng" dirty="0">
                <a:solidFill>
                  <a:srgbClr val="FF0000"/>
                </a:solidFill>
              </a:rPr>
              <a:t>relations</a:t>
            </a:r>
            <a:r>
              <a:rPr lang="en-US" sz="2800" dirty="0"/>
              <a:t>: </a:t>
            </a:r>
            <a:r>
              <a:rPr lang="en-US" sz="2800" dirty="0" smtClean="0"/>
              <a:t>2 </a:t>
            </a:r>
            <a:r>
              <a:rPr lang="en-US" sz="2800" dirty="0"/>
              <a:t>bones: Inferior three sacral vertebrae and the </a:t>
            </a:r>
            <a:r>
              <a:rPr lang="en-US" sz="2800" dirty="0" smtClean="0"/>
              <a:t>coccyx, </a:t>
            </a:r>
            <a:r>
              <a:rPr lang="en-US" sz="2800" b="1" dirty="0" smtClean="0">
                <a:solidFill>
                  <a:srgbClr val="00B0F0"/>
                </a:solidFill>
              </a:rPr>
              <a:t>2Muscles:piriformis+levator </a:t>
            </a:r>
            <a:r>
              <a:rPr lang="en-US" sz="2800" b="1" dirty="0" err="1">
                <a:solidFill>
                  <a:srgbClr val="00B0F0"/>
                </a:solidFill>
              </a:rPr>
              <a:t>ani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nerves: Inferior ends of the sympathetic trunks and sacral </a:t>
            </a:r>
            <a:r>
              <a:rPr lang="en-US" sz="2800" b="1" dirty="0" smtClean="0">
                <a:solidFill>
                  <a:srgbClr val="7030A0"/>
                </a:solidFill>
              </a:rPr>
              <a:t>plexuses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 bwMode="auto">
          <a:xfrm>
            <a:off x="-26580" y="1484784"/>
            <a:ext cx="9170580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lvl="0" algn="l" rtl="0"/>
            <a:r>
              <a:rPr lang="en-US" sz="2800" b="1" u="sng" dirty="0" smtClean="0">
                <a:solidFill>
                  <a:srgbClr val="FF0000"/>
                </a:solidFill>
              </a:rPr>
              <a:t>Posterior </a:t>
            </a:r>
            <a:r>
              <a:rPr lang="en-US" sz="2800" b="1" u="sng" dirty="0">
                <a:solidFill>
                  <a:srgbClr val="FF0000"/>
                </a:solidFill>
              </a:rPr>
              <a:t>relations</a:t>
            </a:r>
            <a:r>
              <a:rPr lang="en-US" sz="2800" dirty="0"/>
              <a:t>: </a:t>
            </a:r>
            <a:r>
              <a:rPr lang="en-US" sz="2800" dirty="0" smtClean="0"/>
              <a:t>2 </a:t>
            </a:r>
            <a:r>
              <a:rPr lang="en-US" sz="2800" dirty="0"/>
              <a:t>bones: Inferior three sacral vertebrae and the </a:t>
            </a:r>
            <a:r>
              <a:rPr lang="en-US" sz="2800" dirty="0" smtClean="0"/>
              <a:t>coccyx, </a:t>
            </a:r>
            <a:r>
              <a:rPr lang="en-US" sz="2800" b="1" dirty="0" smtClean="0">
                <a:solidFill>
                  <a:srgbClr val="00B0F0"/>
                </a:solidFill>
              </a:rPr>
              <a:t>2Muscles:piriformis+levator </a:t>
            </a:r>
            <a:r>
              <a:rPr lang="en-US" sz="2800" b="1" dirty="0" err="1">
                <a:solidFill>
                  <a:srgbClr val="00B0F0"/>
                </a:solidFill>
              </a:rPr>
              <a:t>ani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nerves: Inferior ends of the sympathetic trunks and sacral </a:t>
            </a:r>
            <a:r>
              <a:rPr lang="en-US" sz="2800" b="1" dirty="0" smtClean="0">
                <a:solidFill>
                  <a:srgbClr val="7030A0"/>
                </a:solidFill>
              </a:rPr>
              <a:t>plexuses+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FF0000"/>
                </a:solidFill>
              </a:rPr>
              <a:t>vessels: Median sacral vessels+ superior rectal artery </a:t>
            </a:r>
            <a:r>
              <a:rPr lang="en-US" sz="2800" dirty="0" smtClean="0"/>
              <a:t>+</a:t>
            </a:r>
            <a:r>
              <a:rPr lang="en-US" sz="2800" dirty="0" err="1" smtClean="0"/>
              <a:t>Anococcygeal</a:t>
            </a:r>
            <a:r>
              <a:rPr lang="en-US" sz="2800" dirty="0" smtClean="0"/>
              <a:t> </a:t>
            </a:r>
            <a:r>
              <a:rPr lang="en-US" sz="2800" dirty="0"/>
              <a:t>ligament. </a:t>
            </a:r>
          </a:p>
          <a:p>
            <a:pPr algn="l" rtl="0"/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415163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lvl="0" algn="l" rtl="0"/>
            <a:r>
              <a:rPr lang="en-US" sz="2800" b="1" u="sng" dirty="0" smtClean="0">
                <a:solidFill>
                  <a:srgbClr val="FF0000"/>
                </a:solidFill>
              </a:rPr>
              <a:t>Posterior </a:t>
            </a:r>
            <a:r>
              <a:rPr lang="en-US" sz="2800" b="1" u="sng" dirty="0">
                <a:solidFill>
                  <a:srgbClr val="FF0000"/>
                </a:solidFill>
              </a:rPr>
              <a:t>relations</a:t>
            </a:r>
            <a:r>
              <a:rPr lang="en-US" sz="2800" dirty="0"/>
              <a:t>: </a:t>
            </a:r>
            <a:r>
              <a:rPr lang="en-US" sz="2800" dirty="0" smtClean="0"/>
              <a:t>2 </a:t>
            </a:r>
            <a:r>
              <a:rPr lang="en-US" sz="2800" dirty="0"/>
              <a:t>bones: Inferior three sacral vertebrae and the </a:t>
            </a:r>
            <a:r>
              <a:rPr lang="en-US" sz="2800" dirty="0" smtClean="0"/>
              <a:t>coccyx, </a:t>
            </a:r>
            <a:r>
              <a:rPr lang="en-US" sz="2800" b="1" dirty="0" smtClean="0">
                <a:solidFill>
                  <a:srgbClr val="00B0F0"/>
                </a:solidFill>
              </a:rPr>
              <a:t>2Muscles:piriformis+levator </a:t>
            </a:r>
            <a:r>
              <a:rPr lang="en-US" sz="2800" b="1" dirty="0" err="1">
                <a:solidFill>
                  <a:srgbClr val="00B0F0"/>
                </a:solidFill>
              </a:rPr>
              <a:t>ani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- </a:t>
            </a:r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nerves: Inferior ends of the sympathetic trunks and sacral </a:t>
            </a:r>
            <a:r>
              <a:rPr lang="en-US" sz="2800" b="1" dirty="0" smtClean="0">
                <a:solidFill>
                  <a:srgbClr val="7030A0"/>
                </a:solidFill>
              </a:rPr>
              <a:t>plexuses+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FF0000"/>
                </a:solidFill>
              </a:rPr>
              <a:t>vessels: Median sacral vessels+ superior rectal artery </a:t>
            </a:r>
            <a:r>
              <a:rPr lang="en-US" sz="2800" dirty="0" smtClean="0"/>
              <a:t>+</a:t>
            </a:r>
            <a:r>
              <a:rPr lang="en-US" sz="2800" dirty="0" err="1" smtClean="0"/>
              <a:t>Anococcygeal</a:t>
            </a:r>
            <a:r>
              <a:rPr lang="en-US" sz="2800" dirty="0" smtClean="0"/>
              <a:t> </a:t>
            </a:r>
            <a:r>
              <a:rPr lang="en-US" sz="2800" dirty="0"/>
              <a:t>ligament. </a:t>
            </a:r>
          </a:p>
          <a:p>
            <a:pPr algn="l" rtl="0"/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" name="Picture 9" descr="http://www.hemorrhoid.net/images/anatomy/fig1_intro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6645" b="15642"/>
          <a:stretch/>
        </p:blipFill>
        <p:spPr bwMode="auto">
          <a:xfrm>
            <a:off x="611560" y="2276872"/>
            <a:ext cx="8084461" cy="45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161320" y="4705920"/>
              <a:ext cx="768600" cy="15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5480" y="4642560"/>
                <a:ext cx="8002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214960" y="4652280"/>
              <a:ext cx="723600" cy="196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9120" y="4588920"/>
                <a:ext cx="755640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8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9144000" cy="1844825"/>
          </a:xfrm>
        </p:spPr>
        <p:txBody>
          <a:bodyPr>
            <a:normAutofit fontScale="47500" lnSpcReduction="20000"/>
          </a:bodyPr>
          <a:lstStyle/>
          <a:p>
            <a:pPr marL="685800" lvl="0" indent="-685800" algn="l" rtl="0">
              <a:buFont typeface="Wingdings" pitchFamily="2" charset="2"/>
              <a:buChar char="Ø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 cm in length</a:t>
            </a:r>
          </a:p>
          <a:p>
            <a:pPr marL="685800" lvl="0" indent="-685800" algn="l" rtl="0">
              <a:buFont typeface="Wingdings" pitchFamily="2" charset="2"/>
              <a:buChar char="Ø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Begins at the superior aperture of the lesser pelvis, to the level of </a:t>
            </a:r>
            <a:r>
              <a:rPr lang="en-US" sz="5100" b="1" dirty="0">
                <a:solidFill>
                  <a:srgbClr val="FF0000"/>
                </a:solidFill>
              </a:rPr>
              <a:t>the third piece of the sacrum</a:t>
            </a:r>
          </a:p>
          <a:p>
            <a:pPr marL="685800" lvl="0" indent="-685800" algn="l" rtl="0">
              <a:buFont typeface="Wingdings" pitchFamily="2" charset="2"/>
              <a:buChar char="Ø"/>
            </a:pP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completely surrounded by peritoneum forms </a:t>
            </a:r>
            <a:r>
              <a:rPr lang="en-US" sz="5100" b="1" dirty="0">
                <a:solidFill>
                  <a:srgbClr val="FF0000"/>
                </a:solidFill>
              </a:rPr>
              <a:t>a sigmoid </a:t>
            </a:r>
            <a:r>
              <a:rPr lang="en-US" sz="5100" b="1" dirty="0" err="1">
                <a:solidFill>
                  <a:srgbClr val="FF0000"/>
                </a:solidFill>
              </a:rPr>
              <a:t>mesocolon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</a:p>
          <a:p>
            <a:endParaRPr lang="ar-EG" dirty="0"/>
          </a:p>
        </p:txBody>
      </p:sp>
      <p:pic>
        <p:nvPicPr>
          <p:cNvPr id="1026" name="Picture 2" descr="http://www.aboutcancer.com/rectum_anatomy_net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 bwMode="auto">
          <a:xfrm>
            <a:off x="0" y="1772816"/>
            <a:ext cx="9144000" cy="511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60840" y="1909649"/>
              <a:ext cx="911160" cy="1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000" y="1846289"/>
                <a:ext cx="9428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25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rgbClr val="FF0000"/>
                </a:solidFill>
              </a:rPr>
              <a:t>Anterior relations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</a:p>
          <a:p>
            <a:pPr rtl="0"/>
            <a:r>
              <a:rPr lang="en-US" b="1" u="sng" dirty="0">
                <a:solidFill>
                  <a:srgbClr val="FF0000"/>
                </a:solidFill>
              </a:rPr>
              <a:t>In males</a:t>
            </a:r>
            <a:r>
              <a:rPr lang="en-US" sz="2800" b="1" u="sng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the rectum is related anteriorly to the fundus of the urinary bladder, terminal parts of the ureters, </a:t>
            </a:r>
            <a:r>
              <a:rPr lang="en-US" sz="2800" dirty="0" err="1">
                <a:solidFill>
                  <a:schemeClr val="tx1"/>
                </a:solidFill>
              </a:rPr>
              <a:t>ductus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deferents</a:t>
            </a:r>
            <a:r>
              <a:rPr lang="en-US" sz="2800" dirty="0">
                <a:solidFill>
                  <a:schemeClr val="tx1"/>
                </a:solidFill>
              </a:rPr>
              <a:t>, seminal glands, and prostate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5362" name="Picture 2" descr="http://www.purposegames.com/images/games/background/62/627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2678" r="50754" b="20616"/>
          <a:stretch>
            <a:fillRect/>
          </a:stretch>
        </p:blipFill>
        <p:spPr bwMode="auto">
          <a:xfrm>
            <a:off x="179512" y="1931988"/>
            <a:ext cx="8712968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5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3600" b="1" dirty="0">
                <a:solidFill>
                  <a:srgbClr val="FF0000"/>
                </a:solidFill>
              </a:rPr>
              <a:t>Anterior relations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</a:p>
          <a:p>
            <a:pPr rtl="0"/>
            <a:r>
              <a:rPr lang="en-US" b="1" u="sng" dirty="0">
                <a:solidFill>
                  <a:srgbClr val="FF0000"/>
                </a:solidFill>
              </a:rPr>
              <a:t>In females</a:t>
            </a:r>
            <a:r>
              <a:rPr lang="en-US" sz="2800" dirty="0">
                <a:solidFill>
                  <a:schemeClr val="tx1"/>
                </a:solidFill>
              </a:rPr>
              <a:t>, the rectum is related anteriorly to the vagina and is separated from the posterior part of the fornix and the cervix by the </a:t>
            </a:r>
            <a:r>
              <a:rPr lang="en-US" sz="2800" dirty="0" err="1">
                <a:solidFill>
                  <a:schemeClr val="tx1"/>
                </a:solidFill>
              </a:rPr>
              <a:t>rectouterine</a:t>
            </a:r>
            <a:r>
              <a:rPr lang="en-US" sz="2800" dirty="0">
                <a:solidFill>
                  <a:schemeClr val="tx1"/>
                </a:solidFill>
              </a:rPr>
              <a:t> pouch</a:t>
            </a:r>
            <a:r>
              <a:rPr lang="en-US" sz="2800" dirty="0"/>
              <a:t>.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" name="Picture 2" descr="http://3.bp.blogspot.com/-fQar26lgU6k/TXE2GxtQvGI/AAAAAAAADFw/zctm-3zMybM/s320/rect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 bwMode="auto">
          <a:xfrm>
            <a:off x="754472" y="1972081"/>
            <a:ext cx="7783587" cy="48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u="sng" dirty="0">
                <a:solidFill>
                  <a:srgbClr val="FF0000"/>
                </a:solidFill>
              </a:rPr>
              <a:t>Laterally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the rectum is related to the ileum or sigmoid colon in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pararectal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fossa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6388" name="Picture 4" descr="http://fitsweb.uchc.edu/student/selectives/Luzietti/images/anus/anorectal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12776"/>
            <a:ext cx="8136904" cy="51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54076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dirty="0">
                <a:solidFill>
                  <a:srgbClr val="FF0000"/>
                </a:solidFill>
              </a:rPr>
              <a:t>per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rectal(PR) </a:t>
            </a:r>
            <a:r>
              <a:rPr lang="en-US" sz="4800" b="1" dirty="0">
                <a:solidFill>
                  <a:srgbClr val="FF0000"/>
                </a:solidFill>
              </a:rPr>
              <a:t>examination</a:t>
            </a:r>
            <a:endParaRPr lang="ar-E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algn="r" rtl="0"/>
            <a:r>
              <a:rPr lang="en-US" sz="4000" b="1" dirty="0">
                <a:solidFill>
                  <a:srgbClr val="FF0000"/>
                </a:solidFill>
              </a:rPr>
              <a:t>Arterial supply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3554" name="Picture 2" descr="https://classconnection.s3.amazonaws.com/33/flashcards/602033/jpg/blood_supply_of_rectum13148435851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 bwMode="auto">
          <a:xfrm>
            <a:off x="3688132" y="692696"/>
            <a:ext cx="543609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19" y="0"/>
            <a:ext cx="386390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The superior rectal artery</a:t>
            </a:r>
            <a:r>
              <a:rPr lang="en-US" sz="2800" dirty="0"/>
              <a:t>, </a:t>
            </a:r>
            <a:r>
              <a:rPr lang="en-US" sz="2800" dirty="0" smtClean="0"/>
              <a:t>continuation </a:t>
            </a:r>
            <a:r>
              <a:rPr lang="en-US" sz="2800" dirty="0"/>
              <a:t>of </a:t>
            </a:r>
            <a:r>
              <a:rPr lang="en-US" sz="2800" dirty="0" smtClean="0"/>
              <a:t>inferior mesenteric.</a:t>
            </a:r>
            <a:endParaRPr lang="en-US" sz="2800" dirty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The right and left middle rectal arteries</a:t>
            </a:r>
            <a:r>
              <a:rPr lang="en-US" sz="2800" dirty="0"/>
              <a:t>, </a:t>
            </a:r>
            <a:r>
              <a:rPr lang="en-US" sz="2800" dirty="0" smtClean="0"/>
              <a:t>from anterior </a:t>
            </a:r>
            <a:r>
              <a:rPr lang="en-US" sz="2800" dirty="0"/>
              <a:t>divisions of the internal </a:t>
            </a:r>
            <a:r>
              <a:rPr lang="en-US" sz="2800" dirty="0" smtClean="0"/>
              <a:t>iliac.</a:t>
            </a:r>
            <a:endParaRPr lang="en-US" sz="2800" dirty="0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The right and left inferior rectal arteries</a:t>
            </a:r>
            <a:r>
              <a:rPr lang="en-US" sz="2800" dirty="0"/>
              <a:t>, </a:t>
            </a:r>
            <a:r>
              <a:rPr lang="en-US" sz="2800" dirty="0" smtClean="0"/>
              <a:t>from </a:t>
            </a:r>
            <a:r>
              <a:rPr lang="en-US" sz="2800" dirty="0"/>
              <a:t>the internal </a:t>
            </a:r>
            <a:r>
              <a:rPr lang="en-US" sz="2800" dirty="0" err="1"/>
              <a:t>pudendal</a:t>
            </a:r>
            <a:r>
              <a:rPr lang="en-US" sz="2800" dirty="0"/>
              <a:t> arteries in the perineum, supply the </a:t>
            </a:r>
            <a:r>
              <a:rPr lang="en-US" sz="2800" dirty="0" err="1"/>
              <a:t>anorectal</a:t>
            </a:r>
            <a:r>
              <a:rPr lang="en-US" sz="2800" dirty="0"/>
              <a:t> junction and anal canal</a:t>
            </a:r>
            <a:r>
              <a:rPr lang="en-US" sz="2000" dirty="0"/>
              <a:t>. 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5018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dirty="0">
                <a:solidFill>
                  <a:srgbClr val="00B0F0"/>
                </a:solidFill>
              </a:rPr>
              <a:t>Venous drainage of rectum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31819" y="1372413"/>
            <a:ext cx="34600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The rectal venous plexus consists of two parts</a:t>
            </a:r>
            <a:r>
              <a:rPr lang="en-US" sz="2800" dirty="0" smtClean="0"/>
              <a:t>: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b="1" u="sng" dirty="0">
                <a:solidFill>
                  <a:srgbClr val="00B0F0"/>
                </a:solidFill>
              </a:rPr>
              <a:t>internal </a:t>
            </a:r>
            <a:r>
              <a:rPr lang="en-US" sz="2800" b="1" u="sng" dirty="0" err="1">
                <a:solidFill>
                  <a:srgbClr val="00B0F0"/>
                </a:solidFill>
              </a:rPr>
              <a:t>submucosal</a:t>
            </a:r>
            <a:r>
              <a:rPr lang="en-US" sz="2800" b="1" u="sng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rectal venous plexus and the </a:t>
            </a:r>
            <a:r>
              <a:rPr lang="en-US" sz="2800" b="1" u="sng" dirty="0" smtClean="0">
                <a:solidFill>
                  <a:srgbClr val="00B0F0"/>
                </a:solidFill>
              </a:rPr>
              <a:t> </a:t>
            </a:r>
            <a:r>
              <a:rPr lang="en-US" sz="2800" b="1" u="sng" dirty="0">
                <a:solidFill>
                  <a:srgbClr val="00B0F0"/>
                </a:solidFill>
              </a:rPr>
              <a:t>external </a:t>
            </a:r>
            <a:r>
              <a:rPr lang="en-US" sz="2800" dirty="0"/>
              <a:t>rectal venous plexus external to the muscular wall of the rectum.</a:t>
            </a:r>
          </a:p>
        </p:txBody>
      </p:sp>
      <p:pic>
        <p:nvPicPr>
          <p:cNvPr id="24578" name="Picture 1" descr="http://web.uni-plovdiv.bg/stu1104541018/docs/res/skandalakis%27%20surgical%20anatomy%20-%202004/Chapter%2018_%20Large%20Intestine%20and%20Anorectum_fichiers/loadBinaryCABXCE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7"/>
          <a:stretch>
            <a:fillRect/>
          </a:stretch>
        </p:blipFill>
        <p:spPr bwMode="auto">
          <a:xfrm>
            <a:off x="3491881" y="692696"/>
            <a:ext cx="563630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algn="r" rtl="0"/>
            <a:r>
              <a:rPr lang="en-US" sz="4000" b="1" dirty="0">
                <a:solidFill>
                  <a:srgbClr val="00B0F0"/>
                </a:solidFill>
              </a:rPr>
              <a:t>Venous drainage of rectum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1" y="200180"/>
            <a:ext cx="34600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Superior rectal </a:t>
            </a:r>
            <a:r>
              <a:rPr lang="en-US" sz="2800" b="1" dirty="0" smtClean="0">
                <a:solidFill>
                  <a:srgbClr val="FF0000"/>
                </a:solidFill>
              </a:rPr>
              <a:t>vein </a:t>
            </a:r>
            <a:r>
              <a:rPr lang="en-US" sz="2800" dirty="0" smtClean="0"/>
              <a:t>drains </a:t>
            </a:r>
            <a:r>
              <a:rPr lang="en-US" sz="2800" dirty="0"/>
              <a:t>into the inferior mesenteric vein (portal venous system)</a:t>
            </a:r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middle rectal veins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drains into the internal iliac vein (systemic venous system)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inferior rectal veins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into the internal </a:t>
            </a:r>
            <a:r>
              <a:rPr lang="en-US" sz="2800" dirty="0" err="1"/>
              <a:t>pudendal</a:t>
            </a:r>
            <a:r>
              <a:rPr lang="en-US" sz="2800" dirty="0"/>
              <a:t> vein(systemic venous system)</a:t>
            </a:r>
          </a:p>
        </p:txBody>
      </p:sp>
      <p:pic>
        <p:nvPicPr>
          <p:cNvPr id="24578" name="Picture 1" descr="http://web.uni-plovdiv.bg/stu1104541018/docs/res/skandalakis%27%20surgical%20anatomy%20-%202004/Chapter%2018_%20Large%20Intestine%20and%20Anorectum_fichiers/loadBinaryCABXCE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7"/>
          <a:stretch>
            <a:fillRect/>
          </a:stretch>
        </p:blipFill>
        <p:spPr bwMode="auto">
          <a:xfrm>
            <a:off x="3491881" y="692696"/>
            <a:ext cx="563630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algn="r" rtl="0"/>
            <a:r>
              <a:rPr lang="en-US" sz="4000" b="1" dirty="0">
                <a:solidFill>
                  <a:srgbClr val="00B0F0"/>
                </a:solidFill>
              </a:rPr>
              <a:t>Venous drainage of rectum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35685" y="1236191"/>
            <a:ext cx="28438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600" dirty="0"/>
              <a:t>Anastomoses occur between the portal and systemic veins in the wall of the anal canal (</a:t>
            </a:r>
            <a:r>
              <a:rPr lang="en-US" sz="3600" b="1" dirty="0" err="1">
                <a:solidFill>
                  <a:srgbClr val="FF0000"/>
                </a:solidFill>
              </a:rPr>
              <a:t>portocaval</a:t>
            </a:r>
            <a:r>
              <a:rPr lang="en-US" sz="3600" b="1" dirty="0">
                <a:solidFill>
                  <a:srgbClr val="FF0000"/>
                </a:solidFill>
              </a:rPr>
              <a:t> anastomosis</a:t>
            </a:r>
            <a:r>
              <a:rPr lang="en-US" sz="3600" dirty="0" smtClean="0"/>
              <a:t>).</a:t>
            </a:r>
            <a:endParaRPr lang="en-US" sz="3600" dirty="0"/>
          </a:p>
        </p:txBody>
      </p:sp>
      <p:pic>
        <p:nvPicPr>
          <p:cNvPr id="24578" name="Picture 1" descr="http://web.uni-plovdiv.bg/stu1104541018/docs/res/skandalakis%27%20surgical%20anatomy%20-%202004/Chapter%2018_%20Large%20Intestine%20and%20Anorectum_fichiers/loadBinaryCABXCEB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7"/>
          <a:stretch>
            <a:fillRect/>
          </a:stretch>
        </p:blipFill>
        <p:spPr bwMode="auto">
          <a:xfrm>
            <a:off x="3491881" y="692696"/>
            <a:ext cx="563630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dirty="0"/>
              <a:t>Innervations of rectum</a:t>
            </a:r>
            <a:endParaRPr lang="en-US" sz="4000" dirty="0"/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0" y="984744"/>
            <a:ext cx="33257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u="sng" dirty="0">
                <a:solidFill>
                  <a:srgbClr val="FF0000"/>
                </a:solidFill>
              </a:rPr>
              <a:t>The sympathetic supply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from L1, 2 conveyed via lumbar splanchnic nerves to the </a:t>
            </a:r>
            <a:r>
              <a:rPr lang="en-US" sz="3200" dirty="0">
                <a:solidFill>
                  <a:srgbClr val="FF0000"/>
                </a:solidFill>
              </a:rPr>
              <a:t>aortic plexus </a:t>
            </a:r>
            <a:r>
              <a:rPr lang="en-US" sz="3200" dirty="0"/>
              <a:t>then to the </a:t>
            </a:r>
            <a:r>
              <a:rPr lang="en-US" sz="3200" dirty="0" err="1"/>
              <a:t>peri</a:t>
            </a:r>
            <a:r>
              <a:rPr lang="en-US" sz="3200" dirty="0"/>
              <a:t>-arterial plexus of the </a:t>
            </a:r>
            <a:r>
              <a:rPr lang="en-US" sz="3200" dirty="0">
                <a:solidFill>
                  <a:srgbClr val="FF0000"/>
                </a:solidFill>
              </a:rPr>
              <a:t>inferior mesenteric and superior rectal arteries</a:t>
            </a:r>
            <a:r>
              <a:rPr lang="en-US" sz="3200" dirty="0"/>
              <a:t>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620688"/>
            <a:ext cx="554355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dirty="0"/>
              <a:t>Innervations of </a:t>
            </a:r>
            <a:r>
              <a:rPr lang="en-US" sz="4000" b="1" dirty="0" smtClean="0"/>
              <a:t>rectum</a:t>
            </a:r>
          </a:p>
          <a:p>
            <a:pPr lvl="0" rtl="0"/>
            <a:r>
              <a:rPr lang="en-US" sz="2800" b="1" u="sng" dirty="0">
                <a:solidFill>
                  <a:srgbClr val="FF0000"/>
                </a:solidFill>
              </a:rPr>
              <a:t>The parasympathetic supply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from the S2-S4 spinal cord level, passing via the pelvic splanchnic nerves and the left and right inferior </a:t>
            </a:r>
            <a:r>
              <a:rPr lang="en-US" sz="2800" dirty="0" err="1">
                <a:solidFill>
                  <a:schemeClr val="tx1"/>
                </a:solidFill>
              </a:rPr>
              <a:t>hypogastric</a:t>
            </a:r>
            <a:r>
              <a:rPr lang="en-US" sz="2800" dirty="0">
                <a:solidFill>
                  <a:schemeClr val="tx1"/>
                </a:solidFill>
              </a:rPr>
              <a:t> plexuses to the rectal (pelvic) plexus. </a:t>
            </a:r>
          </a:p>
          <a:p>
            <a:pPr rtl="0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54950"/>
              </p:ext>
            </p:extLst>
          </p:nvPr>
        </p:nvGraphicFramePr>
        <p:xfrm>
          <a:off x="0" y="2084388"/>
          <a:ext cx="91440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Picture" r:id="rId3" imgW="5792008" imgH="5372850" progId="StaticDib">
                  <p:embed/>
                </p:oleObj>
              </mc:Choice>
              <mc:Fallback>
                <p:oleObj name="Picture" r:id="rId3" imgW="5792008" imgH="5372850" progId="StaticDib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4388"/>
                        <a:ext cx="91440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The sigmoid </a:t>
            </a:r>
            <a:r>
              <a:rPr lang="en-US" sz="2800" b="1" dirty="0" err="1">
                <a:solidFill>
                  <a:srgbClr val="FF0000"/>
                </a:solidFill>
              </a:rPr>
              <a:t>mesocolon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V shaped"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apex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near the division of the left common iliac artery. 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left limb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descends medially to the left psoas muscle; 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right limb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descends into the pelvis and ends in the midline anterior to the third sacral segment. </a:t>
            </a:r>
          </a:p>
          <a:p>
            <a:pPr lvl="0" rtl="0"/>
            <a:r>
              <a:rPr lang="en-US" sz="2400" dirty="0"/>
              <a:t>The sigmoid and superior rectal vessels run between the layers of the sigmoid </a:t>
            </a:r>
            <a:r>
              <a:rPr lang="en-US" sz="2400" dirty="0" err="1"/>
              <a:t>mesocolon</a:t>
            </a:r>
            <a:r>
              <a:rPr lang="en-US" sz="2400" dirty="0"/>
              <a:t> and the left ureter descends into the pelvis behind its apex.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mesocolon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www.aboutcancer.com/rectum_anatomy_net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-1"/>
          <a:stretch/>
        </p:blipFill>
        <p:spPr bwMode="auto">
          <a:xfrm>
            <a:off x="0" y="2148114"/>
            <a:ext cx="9144000" cy="47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25600" y="2634120"/>
              <a:ext cx="911160" cy="75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6240" y="2624760"/>
                <a:ext cx="92988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161160" y="2714760"/>
              <a:ext cx="1857960" cy="117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1800" y="2705400"/>
                <a:ext cx="1876680" cy="11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1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dirty="0"/>
              <a:t>Lymphatic drainage from rectum</a:t>
            </a:r>
            <a:endParaRPr lang="en-US" sz="4000" dirty="0"/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15172" y="620688"/>
            <a:ext cx="44848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b="1" u="sng" dirty="0">
                <a:solidFill>
                  <a:srgbClr val="FF0000"/>
                </a:solidFill>
              </a:rPr>
              <a:t>From the superior half rectum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pass to </a:t>
            </a:r>
            <a:r>
              <a:rPr lang="en-US" sz="2800" b="1" u="sng" dirty="0"/>
              <a:t>inferior mesenteric lymph nodes</a:t>
            </a:r>
            <a:r>
              <a:rPr lang="en-US" sz="2800" dirty="0"/>
              <a:t>, many passing through </a:t>
            </a:r>
            <a:r>
              <a:rPr lang="en-US" sz="2800" b="1" u="sng" dirty="0" err="1"/>
              <a:t>pararectal</a:t>
            </a:r>
            <a:r>
              <a:rPr lang="en-US" sz="2800" dirty="0"/>
              <a:t> lymph nodes </a:t>
            </a:r>
            <a:r>
              <a:rPr lang="en-US" sz="2800" dirty="0" smtClean="0"/>
              <a:t>and/or </a:t>
            </a:r>
            <a:r>
              <a:rPr lang="en-US" sz="2800" b="1" u="sng" dirty="0"/>
              <a:t>sacral</a:t>
            </a:r>
            <a:r>
              <a:rPr lang="en-US" sz="2800" dirty="0"/>
              <a:t> lymph </a:t>
            </a:r>
            <a:r>
              <a:rPr lang="en-US" sz="2800" dirty="0" smtClean="0"/>
              <a:t>nodes. </a:t>
            </a:r>
            <a:r>
              <a:rPr lang="en-US" sz="2800" dirty="0"/>
              <a:t>The inferior mesenteric nodes drain into the lumbar (</a:t>
            </a:r>
            <a:r>
              <a:rPr lang="en-US" sz="2800" dirty="0" err="1"/>
              <a:t>caval</a:t>
            </a:r>
            <a:r>
              <a:rPr lang="en-US" sz="2800" dirty="0"/>
              <a:t>/aortic) lymph nodes. </a:t>
            </a:r>
          </a:p>
          <a:p>
            <a:pPr lvl="0" algn="l" rtl="0"/>
            <a:r>
              <a:rPr lang="en-US" sz="2800" b="1" u="sng" dirty="0">
                <a:solidFill>
                  <a:srgbClr val="FF0000"/>
                </a:solidFill>
              </a:rPr>
              <a:t>From the inferior half of the rectum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follows the middle rectal vessels to drain into the </a:t>
            </a:r>
            <a:r>
              <a:rPr lang="en-US" sz="2800" b="1" u="sng" dirty="0"/>
              <a:t>internal iliac lymph nodes</a:t>
            </a:r>
            <a:r>
              <a:rPr lang="en-US" sz="2800" dirty="0"/>
              <a:t>.</a:t>
            </a:r>
          </a:p>
        </p:txBody>
      </p:sp>
      <p:pic>
        <p:nvPicPr>
          <p:cNvPr id="26626" name="irc_mi" descr="rectum_lymphatics-14214FB80FC06BE2F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86003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7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02260"/>
          </a:xfrm>
        </p:spPr>
        <p:txBody>
          <a:bodyPr>
            <a:noAutofit/>
          </a:bodyPr>
          <a:lstStyle/>
          <a:p>
            <a:pPr rtl="0"/>
            <a:r>
              <a:rPr lang="en-US" sz="4000" b="1" dirty="0">
                <a:solidFill>
                  <a:srgbClr val="FF0000"/>
                </a:solidFill>
              </a:rPr>
              <a:t>Female Internal Genital Organs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15172" y="620688"/>
            <a:ext cx="91288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UTERUS</a:t>
            </a:r>
            <a:endParaRPr lang="en-US" sz="2800" b="1" dirty="0" smtClean="0"/>
          </a:p>
          <a:p>
            <a:pPr algn="l" rtl="0"/>
            <a:r>
              <a:rPr lang="en-US" sz="2800" dirty="0"/>
              <a:t>The </a:t>
            </a:r>
            <a:r>
              <a:rPr lang="en-US" sz="2800" b="1" dirty="0"/>
              <a:t>uterus</a:t>
            </a:r>
            <a:r>
              <a:rPr lang="en-US" sz="2800" dirty="0"/>
              <a:t> is a thick-walled muscular organ in the midline between the bladder and rectum.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6561"/>
          <a:stretch>
            <a:fillRect/>
          </a:stretch>
        </p:blipFill>
        <p:spPr bwMode="auto">
          <a:xfrm>
            <a:off x="0" y="2005683"/>
            <a:ext cx="9144000" cy="48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1058" y="226346"/>
            <a:ext cx="305983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dirty="0"/>
              <a:t>Superiorly, </a:t>
            </a:r>
            <a:r>
              <a:rPr lang="en-US" sz="2800" dirty="0">
                <a:solidFill>
                  <a:srgbClr val="FF0000"/>
                </a:solidFill>
              </a:rPr>
              <a:t>uterine tubes project laterally from the uterus </a:t>
            </a:r>
            <a:r>
              <a:rPr lang="en-US" sz="2800" dirty="0"/>
              <a:t>and open into the peritoneal cavity immediately adjacent to the ovaries.</a:t>
            </a:r>
          </a:p>
          <a:p>
            <a:pPr algn="l" rtl="0"/>
            <a:r>
              <a:rPr lang="en-US" sz="2800" dirty="0"/>
              <a:t>The non-gravid uterus is approximately </a:t>
            </a:r>
            <a:r>
              <a:rPr lang="en-US" sz="2800" b="1" dirty="0">
                <a:solidFill>
                  <a:srgbClr val="FF0000"/>
                </a:solidFill>
              </a:rPr>
              <a:t>7.5 cm long, 5 cm wide and 2 cm thick</a:t>
            </a:r>
            <a:r>
              <a:rPr lang="en-US" sz="3200" dirty="0"/>
              <a:t>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3080890" y="227012"/>
            <a:ext cx="6033681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39172" y="-37192"/>
            <a:ext cx="9104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/>
              <a:t>Parts: </a:t>
            </a:r>
            <a:r>
              <a:rPr lang="en-US" sz="3200" b="1" u="sng" dirty="0" smtClean="0">
                <a:solidFill>
                  <a:srgbClr val="FF0000"/>
                </a:solidFill>
              </a:rPr>
              <a:t>Fundus</a:t>
            </a:r>
            <a:r>
              <a:rPr lang="en-US" sz="2800" b="1" u="sng" dirty="0" smtClean="0"/>
              <a:t>: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 smtClean="0"/>
              <a:t>Rounded </a:t>
            </a:r>
            <a:r>
              <a:rPr lang="en-US" sz="2800" dirty="0"/>
              <a:t>portion superior to uterine </a:t>
            </a:r>
            <a:r>
              <a:rPr lang="en-US" sz="2800" dirty="0" smtClean="0"/>
              <a:t>tubes</a:t>
            </a:r>
            <a:endParaRPr lang="en-US" sz="2400" dirty="0"/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 smtClean="0"/>
              <a:t>Directed </a:t>
            </a:r>
            <a:r>
              <a:rPr lang="en-US" sz="2800" dirty="0"/>
              <a:t>anteriorly and superiorly, related to coils of ileum 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4788024" y="1532468"/>
            <a:ext cx="4326547" cy="53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6561"/>
          <a:stretch>
            <a:fillRect/>
          </a:stretch>
        </p:blipFill>
        <p:spPr bwMode="auto">
          <a:xfrm>
            <a:off x="-1" y="1532468"/>
            <a:ext cx="4591585" cy="536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763688" y="2996952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4788024" y="1931988"/>
            <a:ext cx="432654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623" r="6561"/>
          <a:stretch/>
        </p:blipFill>
        <p:spPr bwMode="auto">
          <a:xfrm>
            <a:off x="-1" y="2204864"/>
            <a:ext cx="5076057" cy="4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2011" y="3320988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584" y="-41905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3600" b="1" dirty="0" smtClean="0">
                <a:solidFill>
                  <a:srgbClr val="00B0F0"/>
                </a:solidFill>
              </a:rPr>
              <a:t>Body</a:t>
            </a:r>
            <a:r>
              <a:rPr lang="en-US" sz="2800" b="1" dirty="0" smtClean="0">
                <a:solidFill>
                  <a:srgbClr val="FF0000"/>
                </a:solidFill>
              </a:rPr>
              <a:t>: Anterior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vesical</a:t>
            </a:r>
            <a:r>
              <a:rPr lang="en-US" sz="2800" b="1" dirty="0">
                <a:solidFill>
                  <a:srgbClr val="FF0000"/>
                </a:solidFill>
              </a:rPr>
              <a:t>) surface</a:t>
            </a:r>
            <a:r>
              <a:rPr lang="en-US" sz="2800" dirty="0"/>
              <a:t>: lies on superior surface of bladder, covered with peritoneum, this peritoneum is reflected from it to the bladder at the junction between the body and cervix(isthmus), forming </a:t>
            </a:r>
            <a:r>
              <a:rPr lang="en-US" sz="2800" b="1" dirty="0" err="1">
                <a:solidFill>
                  <a:srgbClr val="00B0F0"/>
                </a:solidFill>
              </a:rPr>
              <a:t>vesicouterine</a:t>
            </a:r>
            <a:r>
              <a:rPr lang="en-US" sz="2800" b="1" dirty="0">
                <a:solidFill>
                  <a:srgbClr val="00B0F0"/>
                </a:solidFill>
              </a:rPr>
              <a:t> pouch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14114" y="3645024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7624" y="3969060"/>
            <a:ext cx="576064" cy="1800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4788024" y="1931988"/>
            <a:ext cx="432654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623" r="6561"/>
          <a:stretch/>
        </p:blipFill>
        <p:spPr bwMode="auto">
          <a:xfrm>
            <a:off x="-1" y="2204864"/>
            <a:ext cx="5076057" cy="4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2011" y="3320988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584" y="-4190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r>
              <a:rPr lang="en-US" sz="4800" b="1" dirty="0" smtClean="0">
                <a:solidFill>
                  <a:srgbClr val="00B0F0"/>
                </a:solidFill>
              </a:rPr>
              <a:t>Body</a:t>
            </a:r>
            <a:r>
              <a:rPr 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Posterior (intestinal) surface</a:t>
            </a:r>
            <a:r>
              <a:rPr lang="en-US" sz="2800" dirty="0"/>
              <a:t>: related to sigmoid colon and coils of ileum, covered with peritoneum which reflected to it from the </a:t>
            </a:r>
            <a:r>
              <a:rPr lang="en-US" sz="2800" dirty="0" err="1"/>
              <a:t>rectouterine</a:t>
            </a:r>
            <a:r>
              <a:rPr lang="en-US" sz="2800" dirty="0"/>
              <a:t> pouch.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14114" y="3645024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8674" name="irc_mi" descr="card-11190761-back"/>
          <p:cNvPicPr>
            <a:picLocks noChangeAspect="1" noChangeArrowheads="1"/>
          </p:cNvPicPr>
          <p:nvPr/>
        </p:nvPicPr>
        <p:blipFill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" y="1779588"/>
            <a:ext cx="911696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31" y="73742"/>
            <a:ext cx="9087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r>
              <a:rPr lang="en-US" sz="3600" b="1" dirty="0" smtClean="0">
                <a:solidFill>
                  <a:srgbClr val="00B0F0"/>
                </a:solidFill>
              </a:rPr>
              <a:t>Body</a:t>
            </a:r>
            <a:r>
              <a:rPr lang="en-US" sz="3200" b="1" dirty="0" smtClean="0"/>
              <a:t>: </a:t>
            </a:r>
            <a:r>
              <a:rPr lang="en-US" sz="3200" b="1" dirty="0" smtClean="0">
                <a:solidFill>
                  <a:srgbClr val="FF0000"/>
                </a:solidFill>
              </a:rPr>
              <a:t>Lateral </a:t>
            </a:r>
            <a:r>
              <a:rPr lang="en-US" sz="3200" b="1" dirty="0">
                <a:solidFill>
                  <a:srgbClr val="FF0000"/>
                </a:solidFill>
              </a:rPr>
              <a:t>surfaces </a:t>
            </a:r>
            <a:endParaRPr lang="en-US" sz="3200" dirty="0">
              <a:solidFill>
                <a:srgbClr val="FF0000"/>
              </a:solidFill>
            </a:endParaRPr>
          </a:p>
          <a:p>
            <a:pPr marL="1828800" lvl="3" indent="-457200" algn="l" rtl="0">
              <a:buFont typeface="Wingdings" pitchFamily="2" charset="2"/>
              <a:buChar char="q"/>
            </a:pPr>
            <a:r>
              <a:rPr lang="en-US" sz="2400" dirty="0"/>
              <a:t>Attached to the broad ligament</a:t>
            </a:r>
          </a:p>
          <a:p>
            <a:pPr marL="1828800" lvl="3" indent="-457200" algn="l" rtl="0">
              <a:buFont typeface="Wingdings" pitchFamily="2" charset="2"/>
              <a:buChar char="q"/>
            </a:pPr>
            <a:r>
              <a:rPr lang="en-US" sz="2400" dirty="0"/>
              <a:t>Round ligament of uterus and ovarian ligament attach here inferior to the opening of the uterine tube.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50320" y="2536200"/>
              <a:ext cx="1545120" cy="107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2472480"/>
                <a:ext cx="1576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741400" y="5339880"/>
              <a:ext cx="563040" cy="250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5560" y="5276520"/>
                <a:ext cx="5947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7420680" y="6402600"/>
              <a:ext cx="1491480" cy="89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4840" y="6339240"/>
                <a:ext cx="152352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5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607153" y="1931988"/>
            <a:ext cx="7854939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84" y="-419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3600" b="1" u="sng" dirty="0">
                <a:solidFill>
                  <a:srgbClr val="00B0F0"/>
                </a:solidFill>
              </a:rPr>
              <a:t>Isthmus</a:t>
            </a:r>
            <a:r>
              <a:rPr lang="en-US" sz="2800" dirty="0"/>
              <a:t> </a:t>
            </a:r>
            <a:endParaRPr lang="en-US" sz="2400" dirty="0"/>
          </a:p>
          <a:p>
            <a:pPr marL="1371600" lvl="2" indent="-457200" algn="l" rtl="0">
              <a:buFont typeface="Wingdings" pitchFamily="2" charset="2"/>
              <a:buChar char="Ø"/>
            </a:pPr>
            <a:r>
              <a:rPr lang="en-US" sz="2800" dirty="0"/>
              <a:t>Constriction below body of uterus</a:t>
            </a:r>
            <a:endParaRPr lang="en-US" sz="2400" dirty="0"/>
          </a:p>
          <a:p>
            <a:pPr marL="1371600" lvl="2" indent="-457200" algn="l" rtl="0">
              <a:buFont typeface="Wingdings" pitchFamily="2" charset="2"/>
              <a:buChar char="Ø"/>
            </a:pPr>
            <a:r>
              <a:rPr lang="en-US" sz="2800" dirty="0"/>
              <a:t>Demarcates body from cervix</a:t>
            </a:r>
            <a:endParaRPr lang="en-US" sz="2400" dirty="0"/>
          </a:p>
          <a:p>
            <a:pPr marL="1371600" lvl="2" indent="-457200" algn="l" rtl="0">
              <a:buFont typeface="Wingdings" pitchFamily="2" charset="2"/>
              <a:buChar char="Ø"/>
            </a:pPr>
            <a:r>
              <a:rPr lang="en-US" sz="2800" dirty="0"/>
              <a:t>Indicates position of </a:t>
            </a:r>
            <a:r>
              <a:rPr lang="en-US" sz="2800" b="1" dirty="0"/>
              <a:t>internal </a:t>
            </a:r>
            <a:r>
              <a:rPr lang="en-US" sz="2800" b="1" dirty="0" err="1"/>
              <a:t>os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5696" y="4725144"/>
            <a:ext cx="2698926" cy="86409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052" y="5445224"/>
            <a:ext cx="2968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r>
              <a:rPr lang="en-US" sz="2800" b="1" dirty="0"/>
              <a:t>internal </a:t>
            </a:r>
            <a:r>
              <a:rPr lang="en-US" sz="2800" b="1" dirty="0" err="1"/>
              <a:t>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4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4788024" y="1931988"/>
            <a:ext cx="432654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623" r="6561"/>
          <a:stretch/>
        </p:blipFill>
        <p:spPr bwMode="auto">
          <a:xfrm>
            <a:off x="-1" y="2204864"/>
            <a:ext cx="5076057" cy="4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2011" y="3320988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584" y="-4190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3600" b="1" u="sng" dirty="0">
                <a:solidFill>
                  <a:srgbClr val="00B0F0"/>
                </a:solidFill>
              </a:rPr>
              <a:t>Cervix</a:t>
            </a:r>
            <a:r>
              <a:rPr lang="en-US" sz="2800" dirty="0"/>
              <a:t> </a:t>
            </a:r>
            <a:endParaRPr lang="en-US" sz="2400" dirty="0"/>
          </a:p>
          <a:p>
            <a:pPr marL="1371600" lvl="2" indent="-457200" algn="l" rtl="0">
              <a:buFont typeface="Wingdings" pitchFamily="2" charset="2"/>
              <a:buChar char="Ø"/>
            </a:pPr>
            <a:r>
              <a:rPr lang="en-US" sz="2800" dirty="0"/>
              <a:t>Narrow portion below isthmus projecting into </a:t>
            </a:r>
            <a:r>
              <a:rPr lang="en-US" sz="2800" dirty="0" smtClean="0"/>
              <a:t>vagina</a:t>
            </a:r>
          </a:p>
          <a:p>
            <a:pPr marL="1371600" lvl="2" indent="-457200" algn="l" rtl="0">
              <a:buFont typeface="Wingdings" pitchFamily="2" charset="2"/>
              <a:buChar char="Ø"/>
            </a:pPr>
            <a:r>
              <a:rPr lang="en-US" sz="2800" dirty="0"/>
              <a:t>2 parts (</a:t>
            </a:r>
            <a:r>
              <a:rPr lang="en-US" sz="2800" dirty="0" err="1"/>
              <a:t>Supravaginal</a:t>
            </a:r>
            <a:r>
              <a:rPr lang="en-US" sz="2800" dirty="0"/>
              <a:t>-Vaginal)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14114" y="3645024"/>
            <a:ext cx="532103" cy="648072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623" r="6561"/>
          <a:stretch/>
        </p:blipFill>
        <p:spPr bwMode="auto">
          <a:xfrm>
            <a:off x="3059832" y="74612"/>
            <a:ext cx="5940153" cy="668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0121"/>
            <a:ext cx="3419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3600" b="1" u="sng" dirty="0" smtClean="0">
                <a:solidFill>
                  <a:srgbClr val="00B0F0"/>
                </a:solidFill>
              </a:rPr>
              <a:t>Cervix:</a:t>
            </a:r>
          </a:p>
          <a:p>
            <a:pPr lvl="1" algn="l" rtl="0"/>
            <a:r>
              <a:rPr lang="en-US" sz="3200" b="1" dirty="0" smtClean="0">
                <a:solidFill>
                  <a:srgbClr val="FF0000"/>
                </a:solidFill>
              </a:rPr>
              <a:t>Supravaginal part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 smtClean="0"/>
              <a:t>Separated </a:t>
            </a:r>
            <a:r>
              <a:rPr lang="en-US" sz="2800" dirty="0"/>
              <a:t>from bladder anteriorly fascia (not covered by peritoneum </a:t>
            </a:r>
            <a:r>
              <a:rPr lang="en-US" sz="2800" dirty="0" smtClean="0"/>
              <a:t>)</a:t>
            </a:r>
            <a:endParaRPr lang="en-US" sz="2800" dirty="0"/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 smtClean="0"/>
              <a:t>Posteriorly </a:t>
            </a:r>
            <a:r>
              <a:rPr lang="en-US" sz="2800" dirty="0"/>
              <a:t>covered with peritoneum and related to the </a:t>
            </a:r>
            <a:r>
              <a:rPr lang="en-US" sz="2800" dirty="0" err="1"/>
              <a:t>rectouterine</a:t>
            </a:r>
            <a:r>
              <a:rPr lang="en-US" sz="2800" dirty="0"/>
              <a:t> pouch.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6176" y="2492896"/>
            <a:ext cx="576064" cy="3600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45628"/>
            <a:ext cx="6400800" cy="7669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Rectum (5 inches)</a:t>
            </a:r>
            <a:endParaRPr lang="ar-EG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boutcancer.com/rectum_anatomy_net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/>
          <a:stretch/>
        </p:blipFill>
        <p:spPr bwMode="auto">
          <a:xfrm>
            <a:off x="251520" y="764704"/>
            <a:ext cx="8640960" cy="59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9512" y="3540192"/>
              <a:ext cx="911160" cy="1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672" y="3476832"/>
                <a:ext cx="94284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4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2623" r="6561"/>
          <a:stretch/>
        </p:blipFill>
        <p:spPr bwMode="auto">
          <a:xfrm>
            <a:off x="2987824" y="5328"/>
            <a:ext cx="6156176" cy="685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328"/>
            <a:ext cx="305983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/>
            <a:r>
              <a:rPr lang="en-US" sz="4800" b="1" u="sng" dirty="0" smtClean="0">
                <a:solidFill>
                  <a:srgbClr val="00B0F0"/>
                </a:solidFill>
              </a:rPr>
              <a:t>Cervix: </a:t>
            </a:r>
            <a:r>
              <a:rPr lang="en-US" sz="3600" b="1" dirty="0" smtClean="0">
                <a:solidFill>
                  <a:srgbClr val="FF0000"/>
                </a:solidFill>
              </a:rPr>
              <a:t>Vaginal part </a:t>
            </a:r>
            <a:endParaRPr lang="en-US" sz="3200" b="1" dirty="0">
              <a:solidFill>
                <a:srgbClr val="FF0000"/>
              </a:solidFill>
            </a:endParaRPr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2400" dirty="0" smtClean="0"/>
              <a:t>Projects </a:t>
            </a:r>
            <a:r>
              <a:rPr lang="en-US" sz="2400" dirty="0"/>
              <a:t>into </a:t>
            </a:r>
            <a:r>
              <a:rPr lang="en-US" sz="2400" dirty="0" smtClean="0"/>
              <a:t>vagina</a:t>
            </a:r>
            <a:r>
              <a:rPr lang="en-US" sz="2400" dirty="0"/>
              <a:t> </a:t>
            </a:r>
            <a:endParaRPr lang="en-US" sz="2400" dirty="0" smtClean="0"/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external </a:t>
            </a:r>
            <a:r>
              <a:rPr lang="en-US" sz="2400" b="1" dirty="0" err="1">
                <a:solidFill>
                  <a:srgbClr val="FF0000"/>
                </a:solidFill>
              </a:rPr>
              <a:t>os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opening of cervix into </a:t>
            </a:r>
            <a:r>
              <a:rPr lang="en-US" sz="2400" dirty="0" smtClean="0"/>
              <a:t>vagina</a:t>
            </a:r>
            <a:endParaRPr lang="en-US" sz="2400" dirty="0"/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2400" dirty="0" smtClean="0"/>
              <a:t>Surrounded </a:t>
            </a:r>
            <a:r>
              <a:rPr lang="en-US" sz="2400" dirty="0"/>
              <a:t>by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fornices</a:t>
            </a:r>
            <a:r>
              <a:rPr lang="en-US" sz="2400" dirty="0"/>
              <a:t> 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anterior, posterior, and lateral</a:t>
            </a:r>
            <a:r>
              <a:rPr lang="en-US" sz="2400" dirty="0"/>
              <a:t>) of vagina; posterior fornix is the deepest one.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87813" y="2492896"/>
            <a:ext cx="576064" cy="3600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65912" y="3431662"/>
            <a:ext cx="504056" cy="21336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950263" y="2889086"/>
            <a:ext cx="528008" cy="57872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69968" y="3178450"/>
            <a:ext cx="193909" cy="19787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62894" y="4989128"/>
            <a:ext cx="166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external </a:t>
            </a:r>
            <a:r>
              <a:rPr lang="en-US" sz="2400" b="1" dirty="0" err="1">
                <a:solidFill>
                  <a:srgbClr val="FF0000"/>
                </a:solidFill>
              </a:rPr>
              <a:t>os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149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3203849" y="0"/>
            <a:ext cx="59401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187" y="4746"/>
            <a:ext cx="32120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Uterine walls consist of 3 </a:t>
            </a:r>
            <a:r>
              <a:rPr lang="en-US" sz="2400" dirty="0" smtClean="0"/>
              <a:t>layers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/>
              <a:t>Outer </a:t>
            </a:r>
            <a:r>
              <a:rPr lang="en-US" sz="2400" dirty="0"/>
              <a:t>serous layer (peritoneum or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perimetrium</a:t>
            </a:r>
            <a:r>
              <a:rPr lang="en-US" sz="2400" dirty="0" smtClean="0"/>
              <a:t>)</a:t>
            </a:r>
            <a:endParaRPr lang="en-US" sz="2000" dirty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/>
              <a:t>Middle </a:t>
            </a:r>
            <a:r>
              <a:rPr lang="en-US" sz="2400" dirty="0"/>
              <a:t>smooth muscle layer (</a:t>
            </a:r>
            <a:r>
              <a:rPr lang="en-US" sz="2800" b="1" u="sng" dirty="0">
                <a:solidFill>
                  <a:srgbClr val="FF0000"/>
                </a:solidFill>
              </a:rPr>
              <a:t>myometrium</a:t>
            </a:r>
            <a:r>
              <a:rPr lang="en-US" sz="2400" dirty="0"/>
              <a:t>), where main branches of blood vessels and nerves are </a:t>
            </a:r>
            <a:r>
              <a:rPr lang="en-US" sz="2400" dirty="0" smtClean="0"/>
              <a:t>located</a:t>
            </a:r>
            <a:endParaRPr lang="en-US" sz="2000" dirty="0"/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/>
              <a:t>Inner </a:t>
            </a:r>
            <a:r>
              <a:rPr lang="en-US" sz="2400" dirty="0"/>
              <a:t>vascular and mucous layer (</a:t>
            </a:r>
            <a:r>
              <a:rPr lang="en-US" sz="2800" b="1" u="sng" dirty="0">
                <a:solidFill>
                  <a:srgbClr val="FF0000"/>
                </a:solidFill>
              </a:rPr>
              <a:t>endometrium</a:t>
            </a:r>
            <a:r>
              <a:rPr lang="en-US" sz="2400" dirty="0"/>
              <a:t>), which is partly sloughed off each month during menstruation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r="16318" b="6195"/>
          <a:stretch>
            <a:fillRect/>
          </a:stretch>
        </p:blipFill>
        <p:spPr bwMode="auto">
          <a:xfrm>
            <a:off x="1597829" y="1618339"/>
            <a:ext cx="594015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188" y="4746"/>
            <a:ext cx="9152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The cavity of the body of the uterus </a:t>
            </a:r>
            <a:r>
              <a:rPr lang="en-US" sz="2400" dirty="0" smtClean="0"/>
              <a:t>is </a:t>
            </a:r>
            <a:r>
              <a:rPr lang="en-US" sz="2400" dirty="0"/>
              <a:t>shaped like an </a:t>
            </a:r>
            <a:r>
              <a:rPr lang="en-US" sz="2400" b="1" u="sng" dirty="0">
                <a:solidFill>
                  <a:srgbClr val="FF0000"/>
                </a:solidFill>
              </a:rPr>
              <a:t>inverted triangle, when viewed anteriorly. </a:t>
            </a:r>
            <a:r>
              <a:rPr lang="en-US" sz="2400" dirty="0"/>
              <a:t>Each of the superior corners of the cavity is continuous with the lumen of a uterine tube; the inferior corner is continuous with the </a:t>
            </a:r>
            <a:r>
              <a:rPr lang="en-US" sz="2400" b="1" dirty="0">
                <a:solidFill>
                  <a:srgbClr val="FF0000"/>
                </a:solidFill>
              </a:rPr>
              <a:t>central canal of the cervix</a:t>
            </a:r>
            <a:r>
              <a:rPr lang="en-US" sz="24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959" y="4989128"/>
            <a:ext cx="1912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external </a:t>
            </a:r>
            <a:r>
              <a:rPr lang="en-US" sz="2800" b="1" dirty="0" err="1">
                <a:solidFill>
                  <a:srgbClr val="FF0000"/>
                </a:solidFill>
              </a:rPr>
              <a:t>os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ar-EG" sz="2800" dirty="0"/>
          </a:p>
        </p:txBody>
      </p:sp>
      <p:sp>
        <p:nvSpPr>
          <p:cNvPr id="8" name="Rectangle 7"/>
          <p:cNvSpPr/>
          <p:nvPr/>
        </p:nvSpPr>
        <p:spPr>
          <a:xfrm>
            <a:off x="200939" y="4232939"/>
            <a:ext cx="279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/>
            <a:r>
              <a:rPr lang="en-US" sz="2800" b="1" dirty="0">
                <a:solidFill>
                  <a:srgbClr val="FF0000"/>
                </a:solidFill>
              </a:rPr>
              <a:t>internal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72839" y="4561956"/>
            <a:ext cx="1788628" cy="865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81944" y="5216596"/>
            <a:ext cx="1788628" cy="865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88224" y="4465908"/>
            <a:ext cx="1408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isthmus</a:t>
            </a:r>
            <a:r>
              <a:rPr lang="en-US" dirty="0"/>
              <a:t> </a:t>
            </a:r>
            <a:endParaRPr lang="ar-EG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55976" y="4685773"/>
            <a:ext cx="1616140" cy="216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" name="Rectangle 2"/>
          <p:cNvSpPr/>
          <p:nvPr/>
        </p:nvSpPr>
        <p:spPr>
          <a:xfrm>
            <a:off x="-8188" y="4746"/>
            <a:ext cx="9152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/>
              <a:t>Normal position of the uterus (</a:t>
            </a:r>
            <a:r>
              <a:rPr lang="en-US" sz="3200" b="1" dirty="0" err="1"/>
              <a:t>anteverted-anteflexed</a:t>
            </a:r>
            <a:r>
              <a:rPr lang="en-US" sz="3200" b="1" dirty="0"/>
              <a:t>)</a:t>
            </a:r>
            <a:endParaRPr lang="en-US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1165" b="8195"/>
          <a:stretch>
            <a:fillRect/>
          </a:stretch>
        </p:blipFill>
        <p:spPr bwMode="auto">
          <a:xfrm>
            <a:off x="-8188" y="1081964"/>
            <a:ext cx="9152188" cy="57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08163" y="6670440"/>
              <a:ext cx="2331000" cy="14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323" y="6607080"/>
                <a:ext cx="23626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76880" y="5813280"/>
              <a:ext cx="1313280" cy="268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040" y="5749560"/>
                <a:ext cx="134496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6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5538" name="Picture 2" descr="http://www.sciencephoto.com/image/294828/large/M8500362-Artwork_of_retroflexion_of_the_uterus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6268670"/>
            <a:ext cx="493795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/>
              <a:t>Retroflexed and </a:t>
            </a:r>
            <a:r>
              <a:rPr lang="en-US" sz="3200" b="1" dirty="0" err="1"/>
              <a:t>retroverted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142868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" name="Rectangle 2"/>
          <p:cNvSpPr/>
          <p:nvPr/>
        </p:nvSpPr>
        <p:spPr>
          <a:xfrm>
            <a:off x="-8188" y="4746"/>
            <a:ext cx="9152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00B050"/>
                </a:solidFill>
              </a:rPr>
              <a:t>Peritoneal Relations</a:t>
            </a:r>
            <a:r>
              <a:rPr lang="en-US" sz="2800" b="1" dirty="0"/>
              <a:t>:</a:t>
            </a:r>
            <a:r>
              <a:rPr lang="en-US" sz="2800" dirty="0"/>
              <a:t> The peritoneum is reflected from the bladder (</a:t>
            </a:r>
            <a:r>
              <a:rPr lang="en-US" sz="2800" dirty="0" err="1">
                <a:solidFill>
                  <a:srgbClr val="FF0000"/>
                </a:solidFill>
              </a:rPr>
              <a:t>uterovesical</a:t>
            </a:r>
            <a:r>
              <a:rPr lang="en-US" sz="2800" dirty="0">
                <a:solidFill>
                  <a:srgbClr val="FF0000"/>
                </a:solidFill>
              </a:rPr>
              <a:t> pouch</a:t>
            </a:r>
            <a:r>
              <a:rPr lang="en-US" sz="2800" dirty="0"/>
              <a:t>) to the isthmus and then over the fundus and onto the posterior aspect of the cervix (</a:t>
            </a:r>
            <a:r>
              <a:rPr lang="en-US" sz="2800" dirty="0">
                <a:solidFill>
                  <a:srgbClr val="FF0000"/>
                </a:solidFill>
              </a:rPr>
              <a:t>recto-uterine pouch</a:t>
            </a:r>
            <a:r>
              <a:rPr lang="en-US" sz="2800" dirty="0"/>
              <a:t>) and upper part of the vagina</a:t>
            </a:r>
            <a:r>
              <a:rPr lang="en-US" sz="3200" dirty="0"/>
              <a:t>.</a:t>
            </a:r>
            <a:endParaRPr lang="en-US" sz="3200" b="1" i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6561"/>
          <a:stretch>
            <a:fillRect/>
          </a:stretch>
        </p:blipFill>
        <p:spPr bwMode="auto">
          <a:xfrm>
            <a:off x="0" y="2084388"/>
            <a:ext cx="91440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552" y="3356992"/>
            <a:ext cx="2376264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Uterovesical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pouch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5736" y="3789040"/>
            <a:ext cx="86409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Ligaments: </a:t>
            </a:r>
            <a:r>
              <a:rPr lang="en-US" sz="2800" b="1" u="sng" dirty="0" smtClean="0">
                <a:solidFill>
                  <a:srgbClr val="FF0000"/>
                </a:solidFill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</a:rPr>
              <a:t>paired round ligaments</a:t>
            </a:r>
            <a:r>
              <a:rPr lang="en-US" sz="2800" dirty="0"/>
              <a:t> extend from the </a:t>
            </a:r>
            <a:r>
              <a:rPr lang="en-US" sz="2800" dirty="0" err="1"/>
              <a:t>anterosuperior</a:t>
            </a:r>
            <a:r>
              <a:rPr lang="en-US" sz="2800" dirty="0"/>
              <a:t> surface of the uterus through the inguinal canals to end in the labia majors</a:t>
            </a:r>
            <a:r>
              <a:rPr lang="en-US" dirty="0"/>
              <a:t>.</a:t>
            </a:r>
          </a:p>
        </p:txBody>
      </p:sp>
      <p:pic>
        <p:nvPicPr>
          <p:cNvPr id="31746" name="Picture 2" descr="http://web.uni-plovdiv.bg/stu1104541018/docs/res/skandalakis%27%20surgical%20anatomy%20-%202004/Chapter%2026_%20Female%20Genital%20System_fichiers/loadBinaryCATAWB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"/>
          <a:stretch>
            <a:fillRect/>
          </a:stretch>
        </p:blipFill>
        <p:spPr bwMode="auto">
          <a:xfrm>
            <a:off x="0" y="1384996"/>
            <a:ext cx="9143999" cy="546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50360" y="5143320"/>
              <a:ext cx="1054080" cy="17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4520" y="5079960"/>
                <a:ext cx="108576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5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Ligaments: 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</a:rPr>
              <a:t>uterosacral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ligaments (</a:t>
            </a:r>
            <a:r>
              <a:rPr lang="en-US" sz="2800" b="1" dirty="0" err="1" smtClean="0">
                <a:solidFill>
                  <a:srgbClr val="FF0000"/>
                </a:solidFill>
              </a:rPr>
              <a:t>sacrocervical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 extend from the posterior wall of the uterus at the level of the internal cervical </a:t>
            </a:r>
            <a:r>
              <a:rPr lang="en-US" sz="2800" dirty="0" err="1"/>
              <a:t>os</a:t>
            </a:r>
            <a:r>
              <a:rPr lang="en-US" sz="2800" dirty="0"/>
              <a:t> to S2, 3, 4 segments of the sacrum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2770" name="irc_mi" descr="preview_html_m2afe2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/>
          <a:stretch>
            <a:fillRect/>
          </a:stretch>
        </p:blipFill>
        <p:spPr bwMode="auto">
          <a:xfrm>
            <a:off x="0" y="1410913"/>
            <a:ext cx="9144000" cy="54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027920" y="3482640"/>
              <a:ext cx="2045160" cy="19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2080" y="3418920"/>
                <a:ext cx="207684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Ligaments: </a:t>
            </a:r>
            <a:r>
              <a:rPr lang="en-US" sz="3200" u="sng" dirty="0">
                <a:solidFill>
                  <a:srgbClr val="FF0000"/>
                </a:solidFill>
              </a:rPr>
              <a:t>The </a:t>
            </a:r>
            <a:r>
              <a:rPr lang="en-US" sz="3200" b="1" u="sng" dirty="0" err="1">
                <a:solidFill>
                  <a:srgbClr val="FF0000"/>
                </a:solidFill>
              </a:rPr>
              <a:t>pubocervical</a:t>
            </a:r>
            <a:r>
              <a:rPr lang="en-US" sz="3200" b="1" u="sng" dirty="0">
                <a:solidFill>
                  <a:srgbClr val="FF0000"/>
                </a:solidFill>
              </a:rPr>
              <a:t> ligament</a:t>
            </a:r>
            <a:r>
              <a:rPr lang="en-US" sz="2800" dirty="0"/>
              <a:t>: from cervix to the pubic </a:t>
            </a:r>
            <a:r>
              <a:rPr lang="en-US" sz="2800" dirty="0" err="1"/>
              <a:t>symphysis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2770" name="irc_mi" descr="preview_html_m2afe2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/>
          <a:stretch>
            <a:fillRect/>
          </a:stretch>
        </p:blipFill>
        <p:spPr bwMode="auto">
          <a:xfrm>
            <a:off x="0" y="1015663"/>
            <a:ext cx="9144000" cy="584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641" y="6021288"/>
              <a:ext cx="2045160" cy="19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01" y="5957568"/>
                <a:ext cx="207684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5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Ligaments: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cardinal ligament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(or </a:t>
            </a:r>
            <a:r>
              <a:rPr lang="en-US" sz="2800" b="1" dirty="0" err="1">
                <a:solidFill>
                  <a:srgbClr val="FF0000"/>
                </a:solidFill>
              </a:rPr>
              <a:t>Mackenrodt's</a:t>
            </a:r>
            <a:r>
              <a:rPr lang="en-US" sz="2800" b="1" dirty="0">
                <a:solidFill>
                  <a:srgbClr val="FF0000"/>
                </a:solidFill>
              </a:rPr>
              <a:t> ligament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0000"/>
                </a:solidFill>
              </a:rPr>
              <a:t>lateral cervical ligament</a:t>
            </a:r>
            <a:r>
              <a:rPr lang="en-US" sz="2800" dirty="0"/>
              <a:t>, or </a:t>
            </a:r>
            <a:r>
              <a:rPr lang="en-US" sz="2800" b="1" dirty="0">
                <a:solidFill>
                  <a:srgbClr val="FF0000"/>
                </a:solidFill>
              </a:rPr>
              <a:t>transverse cervical ligament</a:t>
            </a:r>
            <a:r>
              <a:rPr lang="en-US" sz="2800" dirty="0"/>
              <a:t>) </a:t>
            </a:r>
            <a:r>
              <a:rPr lang="en-US" sz="2400" dirty="0"/>
              <a:t>is </a:t>
            </a:r>
            <a:r>
              <a:rPr lang="en-US" sz="2800" dirty="0"/>
              <a:t>a major ligament of the uterus: from the side of the cervix into the fascia overlying the </a:t>
            </a:r>
            <a:r>
              <a:rPr lang="en-US" sz="2800" dirty="0" err="1"/>
              <a:t>obturator</a:t>
            </a:r>
            <a:r>
              <a:rPr lang="en-US" sz="2800" dirty="0"/>
              <a:t> muscles and the </a:t>
            </a:r>
            <a:r>
              <a:rPr lang="en-US" sz="2800" dirty="0" err="1"/>
              <a:t>levator</a:t>
            </a:r>
            <a:r>
              <a:rPr lang="en-US" sz="2800" dirty="0"/>
              <a:t> </a:t>
            </a:r>
            <a:r>
              <a:rPr lang="en-US" sz="3200" dirty="0" err="1"/>
              <a:t>ani</a:t>
            </a:r>
            <a:r>
              <a:rPr lang="en-US" sz="3200" dirty="0"/>
              <a:t> muscles. </a:t>
            </a:r>
            <a:endParaRPr lang="en-US" sz="2800" dirty="0"/>
          </a:p>
        </p:txBody>
      </p:sp>
      <p:pic>
        <p:nvPicPr>
          <p:cNvPr id="33794" name="Picture 2" descr="http://web.uni-plovdiv.bg/stu1104541018/docs/res/skandalakis%27%20surgical%20anatomy%20-%202004/Chapter%2026_%20Female%20Genital%20System_fichiers/loadBinaryCAOWZKS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>
            <a:fillRect/>
          </a:stretch>
        </p:blipFill>
        <p:spPr bwMode="auto">
          <a:xfrm>
            <a:off x="-1" y="1779588"/>
            <a:ext cx="9143999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6936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The rectum is continuous: 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above,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the sigmoid colon at about the </a:t>
            </a:r>
            <a:r>
              <a:rPr lang="en-US" sz="2400" b="1" u="sng" dirty="0">
                <a:solidFill>
                  <a:srgbClr val="FF0000"/>
                </a:solidFill>
              </a:rPr>
              <a:t>level of vertebra SIII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At this point, the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teniae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sigmoid colon spread to form a continuous outer longitudinal layer of smooth muscle, and the fatty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omental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appendices are discontinued. 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9" name="Picture 9" descr="http://www.hemorrhoid.net/images/anatomy/fig1_intro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6645" b="15642"/>
          <a:stretch/>
        </p:blipFill>
        <p:spPr bwMode="auto">
          <a:xfrm>
            <a:off x="611560" y="1909732"/>
            <a:ext cx="8084461" cy="4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Ligaments: </a:t>
            </a:r>
            <a:r>
              <a:rPr lang="en-US" sz="2800" b="1" u="sng" dirty="0">
                <a:solidFill>
                  <a:srgbClr val="FF0000"/>
                </a:solidFill>
              </a:rPr>
              <a:t>The broad ligament of the uterus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F0"/>
                </a:solidFill>
              </a:rPr>
              <a:t>plays a minimal role supports of the uterus</a:t>
            </a:r>
            <a:r>
              <a:rPr lang="en-US" sz="2800" dirty="0"/>
              <a:t>) a wide fold of peritoneum that connects the sides of the uterus to the walls and floor of the pelvis </a:t>
            </a:r>
          </a:p>
        </p:txBody>
      </p:sp>
      <p:pic>
        <p:nvPicPr>
          <p:cNvPr id="34818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779588"/>
            <a:ext cx="9143999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8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The broad ligament is divided into three </a:t>
            </a:r>
            <a:r>
              <a:rPr lang="en-US" sz="2800" dirty="0" smtClean="0"/>
              <a:t>components:</a:t>
            </a:r>
            <a:endParaRPr lang="en-US" sz="2800" dirty="0"/>
          </a:p>
          <a:p>
            <a:pPr lvl="0" algn="l" rtl="0"/>
            <a:r>
              <a:rPr lang="en-US" sz="2800" b="1" dirty="0" err="1" smtClean="0">
                <a:solidFill>
                  <a:srgbClr val="FF0000"/>
                </a:solidFill>
              </a:rPr>
              <a:t>Mesometrium</a:t>
            </a:r>
            <a:r>
              <a:rPr lang="en-US" sz="2800" b="1" dirty="0" smtClean="0"/>
              <a:t> (</a:t>
            </a:r>
            <a:r>
              <a:rPr lang="en-US" sz="2800" dirty="0"/>
              <a:t>largest portion </a:t>
            </a:r>
            <a:r>
              <a:rPr lang="en-US" sz="2800" dirty="0" smtClean="0"/>
              <a:t>)</a:t>
            </a:r>
            <a:r>
              <a:rPr lang="en-US" sz="2800" b="1" dirty="0" smtClean="0"/>
              <a:t>:</a:t>
            </a:r>
            <a:r>
              <a:rPr lang="en-US" sz="2800" dirty="0" smtClean="0"/>
              <a:t> is </a:t>
            </a:r>
            <a:r>
              <a:rPr lang="en-US" sz="2800" dirty="0"/>
              <a:t>the mesentery of </a:t>
            </a:r>
            <a:r>
              <a:rPr lang="en-US" sz="2800" dirty="0" smtClean="0"/>
              <a:t>uterus.</a:t>
            </a:r>
            <a:endParaRPr lang="en-US" sz="2800" dirty="0"/>
          </a:p>
          <a:p>
            <a:pPr lvl="0" algn="l" rtl="0"/>
            <a:r>
              <a:rPr lang="en-US" sz="2800" b="1" dirty="0" err="1">
                <a:solidFill>
                  <a:srgbClr val="FF0000"/>
                </a:solidFill>
              </a:rPr>
              <a:t>Mesosalpinx</a:t>
            </a:r>
            <a:r>
              <a:rPr lang="en-US" sz="2800" b="1" dirty="0"/>
              <a:t>:</a:t>
            </a:r>
            <a:r>
              <a:rPr lang="en-US" sz="2800" dirty="0"/>
              <a:t> It is the mesentery of the fallopian tube. It lies between fallopian tube and the </a:t>
            </a:r>
            <a:r>
              <a:rPr lang="en-US" sz="2800" dirty="0" err="1"/>
              <a:t>mesovarium</a:t>
            </a:r>
            <a:r>
              <a:rPr lang="en-US" sz="2800" dirty="0"/>
              <a:t>.</a:t>
            </a:r>
          </a:p>
          <a:p>
            <a:pPr lvl="0" algn="l" rtl="0"/>
            <a:r>
              <a:rPr lang="en-US" sz="2800" b="1" dirty="0" err="1">
                <a:solidFill>
                  <a:srgbClr val="FF0000"/>
                </a:solidFill>
              </a:rPr>
              <a:t>Mesovarium</a:t>
            </a:r>
            <a:r>
              <a:rPr lang="en-US" sz="2800" b="1" dirty="0"/>
              <a:t>:</a:t>
            </a:r>
            <a:r>
              <a:rPr lang="en-US" sz="2800" dirty="0"/>
              <a:t> It is the mesentery of the ovaries.</a:t>
            </a:r>
          </a:p>
        </p:txBody>
      </p:sp>
      <p:pic>
        <p:nvPicPr>
          <p:cNvPr id="34818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246769"/>
            <a:ext cx="9143999" cy="46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08160" y="6081120"/>
              <a:ext cx="750240" cy="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2320" y="6017760"/>
                <a:ext cx="782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813280" y="6634800"/>
              <a:ext cx="830880" cy="18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7440" y="6571080"/>
                <a:ext cx="862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215040" y="6331320"/>
              <a:ext cx="759600" cy="9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9200" y="6267600"/>
                <a:ext cx="79128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Laterally, the peritoneum of the broad ligament is prolonged superiorly over the vessels as the </a:t>
            </a:r>
            <a:r>
              <a:rPr lang="en-US" sz="2800" b="1" u="sng" dirty="0">
                <a:solidFill>
                  <a:srgbClr val="FF0000"/>
                </a:solidFill>
              </a:rPr>
              <a:t>suspensory ligament of the ovary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4818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268760"/>
            <a:ext cx="9143999" cy="559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661880" y="5679360"/>
              <a:ext cx="1259280" cy="27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6040" y="5615640"/>
                <a:ext cx="12909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688520" y="5956200"/>
              <a:ext cx="4737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2680" y="5892480"/>
                <a:ext cx="5054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Contents of broad ligament</a:t>
            </a:r>
            <a:r>
              <a:rPr lang="en-US" sz="2800" b="1" dirty="0"/>
              <a:t>:</a:t>
            </a:r>
            <a:endParaRPr lang="en-US" sz="2800" b="1" i="1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Fallopian tubes </a:t>
            </a:r>
            <a:r>
              <a:rPr lang="en-US" sz="2400" dirty="0" smtClean="0"/>
              <a:t>(in </a:t>
            </a:r>
            <a:r>
              <a:rPr lang="en-US" sz="2400" dirty="0"/>
              <a:t>the </a:t>
            </a:r>
            <a:r>
              <a:rPr lang="en-US" sz="2400" dirty="0" err="1"/>
              <a:t>anterosuperior</a:t>
            </a:r>
            <a:r>
              <a:rPr lang="en-US" sz="2400" dirty="0"/>
              <a:t> free </a:t>
            </a:r>
            <a:r>
              <a:rPr lang="en-US" sz="2400" dirty="0" smtClean="0"/>
              <a:t>border)</a:t>
            </a:r>
            <a:endParaRPr lang="en-US" sz="2400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Ovaries (contained in the </a:t>
            </a:r>
            <a:r>
              <a:rPr lang="en-US" sz="2400" dirty="0" err="1" smtClean="0"/>
              <a:t>mesovarium</a:t>
            </a:r>
            <a:r>
              <a:rPr lang="en-US" sz="2400" dirty="0" smtClean="0"/>
              <a:t> </a:t>
            </a:r>
            <a:r>
              <a:rPr lang="en-US" sz="2400" smtClean="0"/>
              <a:t>on the </a:t>
            </a:r>
            <a:r>
              <a:rPr lang="en-US" sz="2400" dirty="0"/>
              <a:t>posterior aspect of the broad ligament)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Ovarian artery, vein and </a:t>
            </a:r>
            <a:r>
              <a:rPr lang="en-US" sz="2400" dirty="0" err="1"/>
              <a:t>lymphatics</a:t>
            </a:r>
            <a:r>
              <a:rPr lang="en-US" sz="2400" dirty="0"/>
              <a:t> (contained in the suspensory ligament of ovary)</a:t>
            </a:r>
          </a:p>
        </p:txBody>
      </p:sp>
      <p:pic>
        <p:nvPicPr>
          <p:cNvPr id="34818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369880"/>
            <a:ext cx="9143999" cy="44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79480" y="2473560"/>
              <a:ext cx="723600" cy="7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3640" y="2410200"/>
                <a:ext cx="755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45120" y="4375440"/>
              <a:ext cx="294840" cy="178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8920" y="4312080"/>
                <a:ext cx="3268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59200" y="6027480"/>
              <a:ext cx="982440" cy="9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360" y="5964120"/>
                <a:ext cx="101412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Contents of broad ligament</a:t>
            </a:r>
            <a:r>
              <a:rPr lang="en-US" sz="2800" b="1" dirty="0"/>
              <a:t>:</a:t>
            </a:r>
            <a:endParaRPr lang="en-US" sz="2800" b="1" i="1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Uterine artery, vein and </a:t>
            </a:r>
            <a:r>
              <a:rPr lang="en-US" sz="2400" dirty="0" err="1"/>
              <a:t>lymphatics</a:t>
            </a:r>
            <a:endParaRPr lang="en-US" sz="2400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Round ligament of ovary (</a:t>
            </a:r>
            <a:r>
              <a:rPr lang="en-US" sz="2400" dirty="0" err="1"/>
              <a:t>posterosuperiorly</a:t>
            </a:r>
            <a:r>
              <a:rPr lang="en-US" sz="2400" dirty="0"/>
              <a:t>) and round ligament of uterus (</a:t>
            </a:r>
            <a:r>
              <a:rPr lang="en-US" sz="2400" dirty="0" err="1"/>
              <a:t>anteroinferiorly</a:t>
            </a:r>
            <a:r>
              <a:rPr lang="en-US" sz="2400" dirty="0"/>
              <a:t>)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 err="1"/>
              <a:t>Epoophoron</a:t>
            </a:r>
            <a:r>
              <a:rPr lang="en-US" sz="2400" dirty="0"/>
              <a:t> and </a:t>
            </a:r>
            <a:r>
              <a:rPr lang="en-US" sz="2400" dirty="0" err="1"/>
              <a:t>Paroophoron</a:t>
            </a:r>
            <a:r>
              <a:rPr lang="en-US" sz="2400" dirty="0"/>
              <a:t> (embryonic remnant-lies in the broad ligament above the attachment of the </a:t>
            </a:r>
            <a:r>
              <a:rPr lang="en-US" sz="2400" dirty="0" err="1"/>
              <a:t>mesovarium</a:t>
            </a:r>
            <a:r>
              <a:rPr lang="en-US" sz="2400" dirty="0"/>
              <a:t>)</a:t>
            </a:r>
          </a:p>
        </p:txBody>
      </p:sp>
      <p:pic>
        <p:nvPicPr>
          <p:cNvPr id="34818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369880"/>
            <a:ext cx="9143999" cy="44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79480" y="2473560"/>
              <a:ext cx="723600" cy="7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3640" y="2410200"/>
                <a:ext cx="755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545120" y="4375440"/>
              <a:ext cx="294840" cy="178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8920" y="4312080"/>
                <a:ext cx="3268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59200" y="6027480"/>
              <a:ext cx="982440" cy="9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360" y="5964120"/>
                <a:ext cx="1014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1732320" y="3071880"/>
              <a:ext cx="1518480" cy="18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16480" y="3008160"/>
                <a:ext cx="1550160" cy="1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800" dirty="0">
                <a:solidFill>
                  <a:srgbClr val="FF0000"/>
                </a:solidFill>
              </a:rPr>
              <a:t>Functions of broad ligament: serves as the mesentery for the uterus, ovaries, and the fallopian tubes</a:t>
            </a:r>
            <a:r>
              <a:rPr lang="en-US" sz="2800" dirty="0"/>
              <a:t>. </a:t>
            </a:r>
          </a:p>
          <a:p>
            <a:pPr algn="l"/>
            <a:r>
              <a:rPr lang="en-US" sz="2800" dirty="0"/>
              <a:t>The principal support of the uterus is the pelvic floor.</a:t>
            </a:r>
            <a:endParaRPr 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70534" r="19684" b="2383"/>
          <a:stretch>
            <a:fillRect/>
          </a:stretch>
        </p:blipFill>
        <p:spPr bwMode="auto">
          <a:xfrm>
            <a:off x="1" y="1384995"/>
            <a:ext cx="9143998" cy="547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Vagina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endParaRPr lang="en-US" sz="2800" b="1" dirty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dirty="0"/>
              <a:t>The cavity of the vagina communicates with that of the uterus, and it opens into the vestibule below. </a:t>
            </a:r>
            <a:endParaRPr lang="en-US" sz="2800" b="1" dirty="0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/>
              <a:t>The vagina extends inferiorly and anteriorly, parallel to the plane of the pelvic inlet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7322" r="37401" b="13385"/>
          <a:stretch>
            <a:fillRect/>
          </a:stretch>
        </p:blipFill>
        <p:spPr bwMode="auto">
          <a:xfrm>
            <a:off x="25380" y="2246769"/>
            <a:ext cx="9118619" cy="45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Vagina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endParaRPr lang="en-US" sz="2800" b="1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The </a:t>
            </a:r>
            <a:r>
              <a:rPr lang="en-US" sz="2400" dirty="0" smtClean="0"/>
              <a:t>anterior</a:t>
            </a:r>
            <a:r>
              <a:rPr lang="en-US" sz="2400" dirty="0"/>
              <a:t> </a:t>
            </a:r>
            <a:r>
              <a:rPr lang="en-US" sz="2400" dirty="0" smtClean="0"/>
              <a:t>wall 7.5 cm </a:t>
            </a:r>
            <a:r>
              <a:rPr lang="en-US" sz="2400" dirty="0"/>
              <a:t>and posterior walls </a:t>
            </a:r>
            <a:r>
              <a:rPr lang="en-US" sz="2400" dirty="0" smtClean="0"/>
              <a:t>9 </a:t>
            </a:r>
            <a:r>
              <a:rPr lang="en-US" sz="2400" dirty="0"/>
              <a:t>cm </a:t>
            </a:r>
            <a:r>
              <a:rPr lang="en-US" sz="2400" dirty="0" smtClean="0"/>
              <a:t>long. </a:t>
            </a:r>
            <a:endParaRPr lang="en-US" sz="2400" b="1" i="1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The recess between the vagina and the vaginal part of the cervix consists of a continuous </a:t>
            </a:r>
            <a:r>
              <a:rPr lang="en-US" sz="2400" b="1" dirty="0">
                <a:solidFill>
                  <a:srgbClr val="FF0000"/>
                </a:solidFill>
              </a:rPr>
              <a:t>anterior, lateral, and posterior fornix</a:t>
            </a:r>
            <a:r>
              <a:rPr lang="en-US" sz="2400" dirty="0"/>
              <a:t>. The posterior fornix, which is the deepest, is related to the recto-uterine pouch. </a:t>
            </a:r>
            <a:endParaRPr lang="en-US" sz="24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7322" r="37401" b="13385"/>
          <a:stretch>
            <a:fillRect/>
          </a:stretch>
        </p:blipFill>
        <p:spPr bwMode="auto">
          <a:xfrm>
            <a:off x="25380" y="2492991"/>
            <a:ext cx="9118619" cy="433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1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Vagina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endParaRPr lang="en-US" sz="2800" b="1" dirty="0"/>
          </a:p>
          <a:p>
            <a:pPr lvl="0" algn="l" rtl="0"/>
            <a:r>
              <a:rPr lang="en-US" sz="2800" dirty="0"/>
              <a:t>The opening of the vagina into the vestibule may be partially closed by a fold called the </a:t>
            </a:r>
            <a:r>
              <a:rPr lang="en-US" sz="2800" b="1" u="sng" dirty="0">
                <a:solidFill>
                  <a:srgbClr val="FF0000"/>
                </a:solidFill>
              </a:rPr>
              <a:t>hymen</a:t>
            </a:r>
            <a:r>
              <a:rPr lang="en-US" sz="2800" dirty="0"/>
              <a:t>.</a:t>
            </a:r>
            <a:endParaRPr lang="en-US" sz="28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7322" r="37401" b="13385"/>
          <a:stretch>
            <a:fillRect/>
          </a:stretch>
        </p:blipFill>
        <p:spPr bwMode="auto">
          <a:xfrm>
            <a:off x="25380" y="1556792"/>
            <a:ext cx="9118619" cy="52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Vaginal relation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endParaRPr lang="en-US" sz="2800" b="1" dirty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b="1" dirty="0"/>
              <a:t>Anteriorly</a:t>
            </a:r>
            <a:r>
              <a:rPr lang="en-US" sz="2800" dirty="0"/>
              <a:t> </a:t>
            </a:r>
            <a:r>
              <a:rPr lang="en-US" sz="2800" dirty="0" smtClean="0"/>
              <a:t>:fundus </a:t>
            </a:r>
            <a:r>
              <a:rPr lang="en-US" sz="2800" dirty="0"/>
              <a:t>of the urinary bladder and urethra</a:t>
            </a:r>
            <a:r>
              <a:rPr lang="en-US" sz="2800" dirty="0" smtClean="0"/>
              <a:t>;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b="1" dirty="0"/>
              <a:t>Posteriorly</a:t>
            </a:r>
            <a:r>
              <a:rPr lang="en-US" sz="2800" dirty="0"/>
              <a:t> (from inferior to superior) to the anal canal, rectum, and </a:t>
            </a:r>
            <a:r>
              <a:rPr lang="en-US" sz="2800" dirty="0" err="1"/>
              <a:t>rectouterine</a:t>
            </a:r>
            <a:r>
              <a:rPr lang="en-US" sz="2800" dirty="0"/>
              <a:t> pouch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24913" r="6407" b="30464"/>
          <a:stretch/>
        </p:blipFill>
        <p:spPr bwMode="auto">
          <a:xfrm>
            <a:off x="25380" y="1931988"/>
            <a:ext cx="9118619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6936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The rectum is continuous: 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below, with the anal canal 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2400" b="1" u="sng" dirty="0">
                <a:solidFill>
                  <a:srgbClr val="FF0000"/>
                </a:solidFill>
              </a:rPr>
              <a:t>2.5 cm. in front of, and a little below, the tip of the coccyx</a:t>
            </a:r>
            <a:r>
              <a:rPr lang="en-US" sz="2400" b="1" u="sng" dirty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as this structure penetrates the pelvic floor and passes through the perineum to end as the anus</a:t>
            </a:r>
            <a:r>
              <a:rPr lang="en-US" sz="2400" dirty="0" smtClean="0"/>
              <a:t>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6153" name="Picture 9" descr="http://www.hemorrhoid.net/images/anatomy/fig1_intro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6645" b="15642"/>
          <a:stretch/>
        </p:blipFill>
        <p:spPr bwMode="auto">
          <a:xfrm>
            <a:off x="611560" y="1909732"/>
            <a:ext cx="8084461" cy="4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778639" y="4560276"/>
            <a:ext cx="3096344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Vaginal relation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endParaRPr lang="en-US" sz="2800" b="1" dirty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b="1" dirty="0"/>
              <a:t>laterally</a:t>
            </a:r>
            <a:r>
              <a:rPr lang="en-US" sz="2800" dirty="0"/>
              <a:t> to the </a:t>
            </a:r>
            <a:r>
              <a:rPr lang="en-US" sz="2800" dirty="0" err="1"/>
              <a:t>levator</a:t>
            </a:r>
            <a:r>
              <a:rPr lang="en-US" sz="2800" dirty="0"/>
              <a:t> </a:t>
            </a:r>
            <a:r>
              <a:rPr lang="en-US" sz="2800" dirty="0" err="1"/>
              <a:t>ani</a:t>
            </a:r>
            <a:r>
              <a:rPr lang="en-US" sz="2800" dirty="0"/>
              <a:t> (The </a:t>
            </a:r>
            <a:r>
              <a:rPr lang="en-US" sz="2800" dirty="0" err="1"/>
              <a:t>pubococcygeal</a:t>
            </a:r>
            <a:r>
              <a:rPr lang="en-US" sz="2800" dirty="0"/>
              <a:t> muscles act as a sphincter for the vagina), visceral pelvic fascia, and ureters(The lateral fornix of the vagina is related to the ureter and uterine artery);</a:t>
            </a:r>
          </a:p>
        </p:txBody>
      </p:sp>
      <p:pic>
        <p:nvPicPr>
          <p:cNvPr id="38914" name="Picture 2" descr="http://ueu.co/wp-content/uploads/2014/09/C7FF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9881"/>
            <a:ext cx="8784976" cy="44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858080" y="4161240"/>
              <a:ext cx="857880" cy="6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2240" y="4097880"/>
                <a:ext cx="889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777640" y="3053880"/>
              <a:ext cx="455760" cy="2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1800" y="2990520"/>
                <a:ext cx="487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2107440" y="2759400"/>
              <a:ext cx="1063080" cy="125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1600" y="2695680"/>
                <a:ext cx="109476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3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Uterine </a:t>
            </a:r>
            <a:r>
              <a:rPr lang="en-US" sz="3200" b="1" dirty="0" smtClean="0"/>
              <a:t>Tube</a:t>
            </a:r>
            <a:endParaRPr lang="en-US" sz="3200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/>
              <a:t>Duct to carry ova from ovary to </a:t>
            </a:r>
            <a:r>
              <a:rPr lang="en-US" sz="2400" dirty="0" smtClean="0"/>
              <a:t>uterus</a:t>
            </a:r>
            <a:endParaRPr lang="en-US" sz="2400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 smtClean="0"/>
              <a:t>Lies </a:t>
            </a:r>
            <a:r>
              <a:rPr lang="en-US" sz="2400" dirty="0"/>
              <a:t>within </a:t>
            </a:r>
            <a:r>
              <a:rPr lang="en-US" sz="2400" b="1" dirty="0" err="1"/>
              <a:t>mesosalpinx</a:t>
            </a:r>
            <a:r>
              <a:rPr lang="en-US" sz="2400" dirty="0"/>
              <a:t>, the free upper border of broad </a:t>
            </a:r>
            <a:r>
              <a:rPr lang="en-US" sz="2400" dirty="0" smtClean="0"/>
              <a:t>ligament</a:t>
            </a:r>
            <a:endParaRPr lang="en-US" sz="2400" dirty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dirty="0" smtClean="0"/>
              <a:t>Curves </a:t>
            </a:r>
            <a:r>
              <a:rPr lang="en-US" sz="2400" dirty="0" err="1"/>
              <a:t>posterolaterally</a:t>
            </a:r>
            <a:r>
              <a:rPr lang="en-US" sz="2400" dirty="0"/>
              <a:t> from side of uterus to ovary in ovarian fossa</a:t>
            </a:r>
          </a:p>
        </p:txBody>
      </p:sp>
      <p:pic>
        <p:nvPicPr>
          <p:cNvPr id="11" name="irc_mi" descr="card-11190761-back"/>
          <p:cNvPicPr>
            <a:picLocks noChangeAspect="1" noChangeArrowheads="1"/>
          </p:cNvPicPr>
          <p:nvPr/>
        </p:nvPicPr>
        <p:blipFill rotWithShape="1">
          <a:blip r:embed="rId2">
            <a:lum bright="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931988"/>
            <a:ext cx="9143999" cy="492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9118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Uterine </a:t>
            </a:r>
            <a:r>
              <a:rPr lang="en-US" sz="2400" b="1" dirty="0" smtClean="0"/>
              <a:t>Tube Parts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400" b="1" dirty="0" smtClean="0"/>
              <a:t>Infundibulum</a:t>
            </a:r>
            <a:r>
              <a:rPr lang="en-US" sz="2400" dirty="0"/>
              <a:t>: with abdominal </a:t>
            </a:r>
            <a:r>
              <a:rPr lang="en-US" sz="2400" dirty="0" err="1"/>
              <a:t>ostium</a:t>
            </a:r>
            <a:r>
              <a:rPr lang="en-US" sz="2400" dirty="0"/>
              <a:t> surrounded by </a:t>
            </a:r>
            <a:r>
              <a:rPr lang="en-US" sz="2400" b="1" dirty="0"/>
              <a:t>fimbria</a:t>
            </a:r>
            <a:r>
              <a:rPr lang="en-US" sz="2400" dirty="0"/>
              <a:t> which contacts ovary </a:t>
            </a:r>
            <a:r>
              <a:rPr lang="en-US" sz="2400" dirty="0" smtClean="0"/>
              <a:t>superiorly.</a:t>
            </a:r>
            <a:endParaRPr lang="en-US" sz="2400" dirty="0"/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400" b="1" dirty="0" smtClean="0"/>
              <a:t>Ampulla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Wide </a:t>
            </a:r>
            <a:r>
              <a:rPr lang="en-US" sz="2400" dirty="0"/>
              <a:t>middle </a:t>
            </a:r>
            <a:r>
              <a:rPr lang="en-US" sz="2400" dirty="0" smtClean="0"/>
              <a:t>part-Usual </a:t>
            </a:r>
            <a:r>
              <a:rPr lang="en-US" sz="2400" dirty="0"/>
              <a:t>site of fertilization of </a:t>
            </a:r>
            <a:r>
              <a:rPr lang="en-US" sz="2400" dirty="0" smtClean="0"/>
              <a:t>ovum).</a:t>
            </a:r>
            <a:endParaRPr lang="en-US" sz="2400" dirty="0"/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400" b="1" dirty="0" smtClean="0"/>
              <a:t>Isthmus</a:t>
            </a:r>
            <a:r>
              <a:rPr lang="en-US" sz="2400" dirty="0" smtClean="0"/>
              <a:t>: constricted medial part, which enters the uterus.</a:t>
            </a:r>
            <a:endParaRPr lang="en-US" sz="2400" dirty="0"/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400" b="1" dirty="0" smtClean="0"/>
              <a:t>Intramural </a:t>
            </a:r>
            <a:r>
              <a:rPr lang="en-US" sz="2400" b="1" dirty="0"/>
              <a:t>portion</a:t>
            </a:r>
            <a:r>
              <a:rPr lang="en-US" sz="2400" dirty="0"/>
              <a:t> (interstitial or intrauterine part): passes through uterine wall to open into uterine </a:t>
            </a:r>
            <a:r>
              <a:rPr lang="en-US" sz="2400" dirty="0" smtClean="0"/>
              <a:t>cavity</a:t>
            </a:r>
            <a:endParaRPr lang="en-US" sz="2400" dirty="0"/>
          </a:p>
        </p:txBody>
      </p:sp>
      <p:pic>
        <p:nvPicPr>
          <p:cNvPr id="56322" name="irc_mi" descr="Parts-of-the-Fallopian-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6161" r="3525" b="3081"/>
          <a:stretch>
            <a:fillRect/>
          </a:stretch>
        </p:blipFill>
        <p:spPr bwMode="auto">
          <a:xfrm>
            <a:off x="107504" y="2677656"/>
            <a:ext cx="8928992" cy="418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25380" y="0"/>
            <a:ext cx="34664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Location: In </a:t>
            </a:r>
            <a:r>
              <a:rPr lang="en-US" sz="2800" b="1" dirty="0">
                <a:solidFill>
                  <a:srgbClr val="FF0000"/>
                </a:solidFill>
              </a:rPr>
              <a:t>ovarian fossa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on lateral wall of pelvis, with </a:t>
            </a:r>
            <a:endParaRPr lang="en-US" sz="2800" dirty="0" smtClean="0"/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external </a:t>
            </a:r>
            <a:r>
              <a:rPr lang="en-US" sz="2800" dirty="0">
                <a:solidFill>
                  <a:srgbClr val="FF0000"/>
                </a:solidFill>
              </a:rPr>
              <a:t>iliac vessels </a:t>
            </a:r>
            <a:r>
              <a:rPr lang="en-US" sz="2800" dirty="0" smtClean="0">
                <a:solidFill>
                  <a:srgbClr val="FF0000"/>
                </a:solidFill>
              </a:rPr>
              <a:t>above</a:t>
            </a:r>
            <a:r>
              <a:rPr lang="en-US" sz="2800" dirty="0" smtClean="0"/>
              <a:t>,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B0F0"/>
                </a:solidFill>
              </a:rPr>
              <a:t>ureter (forms </a:t>
            </a:r>
            <a:r>
              <a:rPr lang="en-US" sz="2800" b="1" dirty="0">
                <a:solidFill>
                  <a:srgbClr val="00B0F0"/>
                </a:solidFill>
              </a:rPr>
              <a:t>ovarian fossa</a:t>
            </a:r>
            <a:r>
              <a:rPr lang="en-US" sz="2800" dirty="0"/>
              <a:t>) </a:t>
            </a:r>
            <a:r>
              <a:rPr lang="en-US" sz="2800" b="1" dirty="0" err="1">
                <a:solidFill>
                  <a:srgbClr val="00B0F0"/>
                </a:solidFill>
              </a:rPr>
              <a:t>postero</a:t>
            </a:r>
            <a:r>
              <a:rPr lang="en-US" sz="2800" b="1" dirty="0">
                <a:solidFill>
                  <a:srgbClr val="00B0F0"/>
                </a:solidFill>
              </a:rPr>
              <a:t>-inferiorly,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covered by fimbria of uterine </a:t>
            </a:r>
            <a:r>
              <a:rPr lang="en-US" sz="2800" b="1" dirty="0" smtClean="0">
                <a:solidFill>
                  <a:srgbClr val="7030A0"/>
                </a:solidFill>
              </a:rPr>
              <a:t>tube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superiorly</a:t>
            </a: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800" dirty="0" smtClean="0"/>
              <a:t>Contained </a:t>
            </a:r>
            <a:r>
              <a:rPr lang="en-US" sz="2800" dirty="0"/>
              <a:t>within a posterior projection of broad ligament called </a:t>
            </a:r>
            <a:r>
              <a:rPr lang="en-US" sz="2800" dirty="0" err="1"/>
              <a:t>mesovarium</a:t>
            </a:r>
            <a:endParaRPr lang="en-US" sz="2400" dirty="0"/>
          </a:p>
        </p:txBody>
      </p:sp>
      <p:pic>
        <p:nvPicPr>
          <p:cNvPr id="59396" name="Picture 4" descr="https://embryology.med.unsw.edu.au/embryology/images/thumb/4/4c/Keith1902_fig061.jpg/400px-Keith1902_fig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0"/>
            <a:ext cx="5656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56280" y="4277160"/>
              <a:ext cx="1241640" cy="16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0440" y="4213800"/>
                <a:ext cx="1273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456320" y="2973600"/>
              <a:ext cx="1179000" cy="19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0480" y="2910240"/>
                <a:ext cx="12110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572600" y="2455560"/>
              <a:ext cx="545040" cy="214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6760" y="2392200"/>
                <a:ext cx="576720" cy="341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4164350" y="41466"/>
            <a:ext cx="4957763" cy="442467"/>
          </a:xfrm>
          <a:prstGeom prst="rect">
            <a:avLst/>
          </a:prstGeom>
          <a:solidFill>
            <a:srgbClr val="FFFF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Ovary</a:t>
            </a:r>
            <a:r>
              <a:rPr lang="en-US" b="1" dirty="0"/>
              <a:t> </a:t>
            </a:r>
            <a:r>
              <a:rPr lang="en-US" b="1" i="1" dirty="0"/>
              <a:t>:</a:t>
            </a:r>
            <a:r>
              <a:rPr lang="en-US" dirty="0"/>
              <a:t>Almond-shaped and -sized female gonads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970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26303" y="644003"/>
            <a:ext cx="45466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dirty="0">
                <a:solidFill>
                  <a:srgbClr val="FF0000"/>
                </a:solidFill>
              </a:rPr>
              <a:t>Surfaces and borders 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3200" dirty="0"/>
              <a:t>Lateral and medial surfaces</a:t>
            </a:r>
            <a:endParaRPr lang="en-US" sz="2800" dirty="0"/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Upper (tubal) </a:t>
            </a:r>
            <a:r>
              <a:rPr lang="en-US" sz="3200" dirty="0" smtClean="0">
                <a:solidFill>
                  <a:srgbClr val="FF0000"/>
                </a:solidFill>
              </a:rPr>
              <a:t>extremity (border)</a:t>
            </a:r>
            <a:endParaRPr lang="en-US" sz="2800" dirty="0">
              <a:solidFill>
                <a:srgbClr val="FF0000"/>
              </a:solidFill>
            </a:endParaRPr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Lower (uterine) </a:t>
            </a:r>
            <a:r>
              <a:rPr lang="en-US" sz="3200" dirty="0" smtClean="0">
                <a:solidFill>
                  <a:srgbClr val="FF0000"/>
                </a:solidFill>
              </a:rPr>
              <a:t>extremity</a:t>
            </a:r>
            <a:r>
              <a:rPr lang="en-US" sz="2800" dirty="0">
                <a:solidFill>
                  <a:srgbClr val="FF0000"/>
                </a:solidFill>
              </a:rPr>
              <a:t>(border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</a:rPr>
              <a:t>Anterior (</a:t>
            </a:r>
            <a:r>
              <a:rPr lang="en-US" sz="3200" dirty="0" err="1">
                <a:solidFill>
                  <a:srgbClr val="00B0F0"/>
                </a:solidFill>
              </a:rPr>
              <a:t>mesovarian</a:t>
            </a:r>
            <a:r>
              <a:rPr lang="en-US" sz="3200" dirty="0">
                <a:solidFill>
                  <a:srgbClr val="00B0F0"/>
                </a:solidFill>
              </a:rPr>
              <a:t>) </a:t>
            </a:r>
            <a:r>
              <a:rPr lang="en-US" sz="3200" dirty="0" smtClean="0">
                <a:solidFill>
                  <a:srgbClr val="00B0F0"/>
                </a:solidFill>
              </a:rPr>
              <a:t>border</a:t>
            </a:r>
            <a:endParaRPr lang="en-US" sz="2800" dirty="0">
              <a:solidFill>
                <a:srgbClr val="00B0F0"/>
              </a:solidFill>
            </a:endParaRPr>
          </a:p>
          <a:p>
            <a:pPr marL="914400" lvl="1" indent="-457200" algn="l" rtl="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B0F0"/>
                </a:solidFill>
              </a:rPr>
              <a:t>Posterior </a:t>
            </a:r>
            <a:r>
              <a:rPr lang="en-US" sz="3200" dirty="0">
                <a:solidFill>
                  <a:srgbClr val="00B0F0"/>
                </a:solidFill>
              </a:rPr>
              <a:t>(free) border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57346" name="Picture 2" descr="http://ueu.co/wp-content/uploads/2014/09/loadBinaryCAB5DFB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2" b="11277"/>
          <a:stretch/>
        </p:blipFill>
        <p:spPr bwMode="auto">
          <a:xfrm>
            <a:off x="4392568" y="637732"/>
            <a:ext cx="471667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438600" y="2428920"/>
              <a:ext cx="1705680" cy="2411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9240" y="2419560"/>
                <a:ext cx="1724400" cy="24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3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b="1" dirty="0">
                <a:solidFill>
                  <a:srgbClr val="FF0000"/>
                </a:solidFill>
              </a:rPr>
              <a:t>Supports 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lvl="0" indent="-342900"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Suspensory </a:t>
            </a:r>
            <a:r>
              <a:rPr lang="en-US" sz="2400" b="1" dirty="0">
                <a:solidFill>
                  <a:srgbClr val="FF0000"/>
                </a:solidFill>
              </a:rPr>
              <a:t>ligament of ovary </a:t>
            </a:r>
            <a:r>
              <a:rPr lang="en-US" sz="2400" dirty="0"/>
              <a:t>(</a:t>
            </a:r>
            <a:r>
              <a:rPr lang="en-US" sz="2400" dirty="0" smtClean="0"/>
              <a:t>Peritoneal </a:t>
            </a:r>
            <a:r>
              <a:rPr lang="en-US" sz="2400" dirty="0"/>
              <a:t>fold running over external iliac vessels to reach upper extremity of </a:t>
            </a:r>
            <a:r>
              <a:rPr lang="en-US" sz="2400" dirty="0" smtClean="0"/>
              <a:t>ovary- Contains </a:t>
            </a:r>
            <a:r>
              <a:rPr lang="en-US" sz="2400" dirty="0"/>
              <a:t>ovarian vessels and </a:t>
            </a:r>
            <a:r>
              <a:rPr lang="en-US" sz="2400" dirty="0" err="1"/>
              <a:t>endopelvic</a:t>
            </a:r>
            <a:r>
              <a:rPr lang="en-US" sz="2400" dirty="0"/>
              <a:t> </a:t>
            </a:r>
            <a:r>
              <a:rPr lang="en-US" sz="2400" dirty="0" smtClean="0"/>
              <a:t>fascia)</a:t>
            </a:r>
          </a:p>
          <a:p>
            <a:pPr marL="342900" lvl="0" indent="-342900" algn="l" rtl="0">
              <a:buFont typeface="Wingdings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</a:rPr>
              <a:t>Mesovarium</a:t>
            </a:r>
            <a:r>
              <a:rPr lang="en-US" sz="2400" dirty="0"/>
              <a:t> </a:t>
            </a:r>
            <a:r>
              <a:rPr lang="en-US" sz="2400" dirty="0" smtClean="0"/>
              <a:t>(Posterior </a:t>
            </a:r>
            <a:r>
              <a:rPr lang="en-US" sz="2400" dirty="0"/>
              <a:t>projection from broad </a:t>
            </a:r>
            <a:r>
              <a:rPr lang="en-US" sz="2400" dirty="0" smtClean="0"/>
              <a:t>ligament</a:t>
            </a:r>
            <a:r>
              <a:rPr lang="en-US" sz="2400" dirty="0"/>
              <a:t>-</a:t>
            </a:r>
            <a:r>
              <a:rPr lang="en-US" sz="2400" dirty="0" smtClean="0"/>
              <a:t>Continuous </a:t>
            </a:r>
            <a:r>
              <a:rPr lang="en-US" sz="2400" dirty="0"/>
              <a:t>with </a:t>
            </a:r>
            <a:r>
              <a:rPr lang="en-US" sz="2400" dirty="0" err="1"/>
              <a:t>mesosalpinx</a:t>
            </a:r>
            <a:r>
              <a:rPr lang="en-US" sz="2400" dirty="0"/>
              <a:t> </a:t>
            </a:r>
            <a:r>
              <a:rPr lang="en-US" sz="2400" dirty="0" err="1"/>
              <a:t>anterosuperiorly</a:t>
            </a:r>
            <a:r>
              <a:rPr lang="en-US" sz="2400" dirty="0"/>
              <a:t> and </a:t>
            </a:r>
            <a:r>
              <a:rPr lang="en-US" sz="2400" dirty="0" err="1"/>
              <a:t>mesometrium</a:t>
            </a:r>
            <a:r>
              <a:rPr lang="en-US" sz="2400" dirty="0"/>
              <a:t> </a:t>
            </a:r>
            <a:r>
              <a:rPr lang="en-US" sz="2400" dirty="0" err="1" smtClean="0"/>
              <a:t>anteroinferiorly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lvl="0" indent="-342900" algn="l" rtl="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Ovarian ligament </a:t>
            </a:r>
            <a:r>
              <a:rPr lang="en-US" sz="2400" dirty="0"/>
              <a:t>(Contained within </a:t>
            </a:r>
            <a:r>
              <a:rPr lang="en-US" sz="2400" dirty="0" err="1"/>
              <a:t>mesovarium</a:t>
            </a:r>
            <a:r>
              <a:rPr lang="en-US" sz="2400" dirty="0" smtClean="0"/>
              <a:t>).</a:t>
            </a:r>
          </a:p>
          <a:p>
            <a:pPr marL="342900" lvl="0" indent="-342900" algn="l" rtl="0">
              <a:buFont typeface="Wingdings" pitchFamily="2" charset="2"/>
              <a:buChar char="q"/>
            </a:pPr>
            <a:endParaRPr lang="en-US" sz="2400" dirty="0"/>
          </a:p>
        </p:txBody>
      </p:sp>
      <p:pic>
        <p:nvPicPr>
          <p:cNvPr id="60418" name="irc_mi" descr="Ovarian-ligament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60" y="2996952"/>
            <a:ext cx="918456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491880" y="4077072"/>
            <a:ext cx="360040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94920" y="3009240"/>
              <a:ext cx="2215080" cy="33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9080" y="2945880"/>
                <a:ext cx="22467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554280" y="5688360"/>
              <a:ext cx="2670120" cy="169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8440" y="5624640"/>
                <a:ext cx="2701800" cy="297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Down Arrow 9"/>
          <p:cNvSpPr/>
          <p:nvPr/>
        </p:nvSpPr>
        <p:spPr>
          <a:xfrm>
            <a:off x="4551720" y="4365104"/>
            <a:ext cx="360040" cy="576064"/>
          </a:xfrm>
          <a:prstGeom prst="down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8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Uterus</a:t>
            </a:r>
            <a:r>
              <a:rPr lang="en-US" sz="2400" dirty="0" smtClean="0"/>
              <a:t>: </a:t>
            </a:r>
            <a:r>
              <a:rPr lang="en-US" sz="2400" b="1" dirty="0" smtClean="0"/>
              <a:t>Arterial </a:t>
            </a:r>
            <a:r>
              <a:rPr lang="en-US" sz="2400" b="1" dirty="0"/>
              <a:t>supply:</a:t>
            </a:r>
            <a:r>
              <a:rPr lang="en-US" sz="2400" dirty="0"/>
              <a:t> mainly from the</a:t>
            </a:r>
            <a:r>
              <a:rPr lang="en-US" sz="2400" b="1" u="sng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uterine </a:t>
            </a:r>
            <a:r>
              <a:rPr lang="en-US" sz="2400" b="1" u="sng" dirty="0" smtClean="0">
                <a:solidFill>
                  <a:srgbClr val="FF0000"/>
                </a:solidFill>
              </a:rPr>
              <a:t>arteries</a:t>
            </a:r>
            <a:r>
              <a:rPr lang="en-US" sz="2400" dirty="0" smtClean="0"/>
              <a:t>(</a:t>
            </a:r>
            <a:r>
              <a:rPr lang="en-US" sz="2400" dirty="0"/>
              <a:t>ascends between the layers of the broad ligament, near the lateral margin of the body, and supplies branches to both anterior and posterior </a:t>
            </a:r>
            <a:r>
              <a:rPr lang="en-US" sz="2400" dirty="0" smtClean="0"/>
              <a:t>surfaces+ branches from the </a:t>
            </a:r>
            <a:r>
              <a:rPr lang="en-US" sz="2400" b="1" u="sng" dirty="0">
                <a:solidFill>
                  <a:srgbClr val="FF0000"/>
                </a:solidFill>
              </a:rPr>
              <a:t>ovarian </a:t>
            </a:r>
            <a:r>
              <a:rPr lang="en-US" sz="2400" b="1" u="sng" dirty="0">
                <a:solidFill>
                  <a:srgbClr val="FF0000"/>
                </a:solidFill>
              </a:rPr>
              <a:t>arteries</a:t>
            </a:r>
            <a:r>
              <a:rPr lang="en-US" sz="2400" dirty="0"/>
              <a:t>. </a:t>
            </a:r>
          </a:p>
        </p:txBody>
      </p:sp>
      <p:pic>
        <p:nvPicPr>
          <p:cNvPr id="61442" name="irc_mi" descr="Blood-Supply-to-Female-Reproductive-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2168" r="3922" b="3613"/>
          <a:stretch>
            <a:fillRect/>
          </a:stretch>
        </p:blipFill>
        <p:spPr bwMode="auto">
          <a:xfrm>
            <a:off x="0" y="2046539"/>
            <a:ext cx="9143999" cy="48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lvl="0" algn="l" rtl="0"/>
            <a:r>
              <a:rPr lang="en-US" sz="2800" b="1" dirty="0" smtClean="0">
                <a:solidFill>
                  <a:srgbClr val="FF0000"/>
                </a:solidFill>
              </a:rPr>
              <a:t>Uterus</a:t>
            </a:r>
            <a:r>
              <a:rPr lang="en-US" sz="2400" dirty="0" smtClean="0"/>
              <a:t>: </a:t>
            </a:r>
            <a:r>
              <a:rPr lang="en-US" sz="2800" b="1" dirty="0"/>
              <a:t>The uterine veins</a:t>
            </a:r>
            <a:r>
              <a:rPr lang="en-US" sz="2800" dirty="0"/>
              <a:t>: form a plexus on each side of the cervix. Veins from the uterine plexus drain into the </a:t>
            </a:r>
            <a:r>
              <a:rPr lang="en-US" sz="2800" b="1" u="sng" dirty="0"/>
              <a:t>internal iliac veins</a:t>
            </a:r>
            <a:r>
              <a:rPr lang="en-US" sz="2800" dirty="0" smtClean="0"/>
              <a:t>.. </a:t>
            </a:r>
            <a:endParaRPr lang="en-US" sz="2800" dirty="0"/>
          </a:p>
        </p:txBody>
      </p:sp>
      <p:pic>
        <p:nvPicPr>
          <p:cNvPr id="64514" name="Picture 2" descr="https://upload.wikimedia.org/wikipedia/commons/d/d4/Gray5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" y="1779588"/>
            <a:ext cx="9118430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36040" y="4348800"/>
              <a:ext cx="2366640" cy="25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200" y="4285080"/>
                <a:ext cx="239832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algn="l" rtl="0"/>
            <a:r>
              <a:rPr lang="en-US" sz="2800" b="1" dirty="0" smtClean="0"/>
              <a:t>Vagina</a:t>
            </a:r>
            <a:r>
              <a:rPr lang="en-US" sz="2800" dirty="0" smtClean="0"/>
              <a:t>: </a:t>
            </a:r>
          </a:p>
          <a:p>
            <a:pPr algn="l" rtl="0"/>
            <a:r>
              <a:rPr lang="en-US" sz="2800" b="1" dirty="0" smtClean="0"/>
              <a:t>Arterial </a:t>
            </a:r>
            <a:r>
              <a:rPr lang="en-US" sz="2800" b="1" dirty="0"/>
              <a:t>supply:</a:t>
            </a:r>
            <a:r>
              <a:rPr lang="en-US" sz="2800" dirty="0"/>
              <a:t> The arteries supplying the </a:t>
            </a:r>
            <a:r>
              <a:rPr lang="en-US" sz="2800" b="1" dirty="0">
                <a:solidFill>
                  <a:srgbClr val="00B0F0"/>
                </a:solidFill>
              </a:rPr>
              <a:t>superior part of the vagina derive from the </a:t>
            </a:r>
            <a:r>
              <a:rPr lang="en-US" sz="2800" b="1" u="sng" dirty="0">
                <a:solidFill>
                  <a:srgbClr val="00B0F0"/>
                </a:solidFill>
              </a:rPr>
              <a:t>uterine arteries</a:t>
            </a:r>
            <a:r>
              <a:rPr lang="en-US" sz="2800" dirty="0"/>
              <a:t>. The arteries supplying the </a:t>
            </a:r>
            <a:r>
              <a:rPr lang="en-US" sz="2800" dirty="0">
                <a:solidFill>
                  <a:srgbClr val="FF0000"/>
                </a:solidFill>
              </a:rPr>
              <a:t>middle and inferior parts of the vagina derive from the </a:t>
            </a:r>
            <a:r>
              <a:rPr lang="en-US" sz="2800" b="1" u="sng" dirty="0">
                <a:solidFill>
                  <a:srgbClr val="FF0000"/>
                </a:solidFill>
              </a:rPr>
              <a:t>vaginal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b="1" u="sng" dirty="0">
                <a:solidFill>
                  <a:srgbClr val="FF0000"/>
                </a:solidFill>
              </a:rPr>
              <a:t>internal </a:t>
            </a:r>
            <a:r>
              <a:rPr lang="en-US" sz="2800" b="1" u="sng" dirty="0" err="1">
                <a:solidFill>
                  <a:srgbClr val="FF0000"/>
                </a:solidFill>
              </a:rPr>
              <a:t>pudendal</a:t>
            </a:r>
            <a:r>
              <a:rPr lang="en-US" sz="2800" b="1" u="sng" dirty="0">
                <a:solidFill>
                  <a:srgbClr val="FF0000"/>
                </a:solidFill>
              </a:rPr>
              <a:t> arteries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42" name="irc_mi" descr="Blood-Supply-to-Female-Reproductive-Tra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46254" r="3921" b="3613"/>
          <a:stretch/>
        </p:blipFill>
        <p:spPr bwMode="auto">
          <a:xfrm>
            <a:off x="0" y="3140969"/>
            <a:ext cx="9143999" cy="370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lvl="0" algn="l" rtl="0"/>
            <a:r>
              <a:rPr lang="en-US" sz="2800" b="1" dirty="0" smtClean="0"/>
              <a:t>Vagina</a:t>
            </a:r>
            <a:r>
              <a:rPr lang="en-US" sz="2800" dirty="0" smtClean="0"/>
              <a:t>: </a:t>
            </a:r>
          </a:p>
          <a:p>
            <a:pPr lvl="0" algn="l" rtl="0"/>
            <a:r>
              <a:rPr lang="en-US" sz="2800" b="1" dirty="0" smtClean="0"/>
              <a:t>The </a:t>
            </a:r>
            <a:r>
              <a:rPr lang="en-US" sz="2800" b="1" dirty="0"/>
              <a:t>vaginal veins</a:t>
            </a:r>
            <a:r>
              <a:rPr lang="en-US" sz="2800" dirty="0"/>
              <a:t> form </a:t>
            </a:r>
            <a:r>
              <a:rPr lang="en-US" sz="2800" dirty="0" smtClean="0"/>
              <a:t>plexuses </a:t>
            </a:r>
            <a:r>
              <a:rPr lang="en-US" sz="2800" dirty="0"/>
              <a:t>continuous with the uterine venous plexus </a:t>
            </a:r>
            <a:r>
              <a:rPr lang="en-US" sz="2800" dirty="0" smtClean="0"/>
              <a:t>and </a:t>
            </a:r>
            <a:r>
              <a:rPr lang="en-US" sz="2800" dirty="0"/>
              <a:t>drain into the </a:t>
            </a:r>
            <a:r>
              <a:rPr lang="en-US" sz="2800" b="1" u="sng" dirty="0"/>
              <a:t>internal iliac </a:t>
            </a:r>
            <a:r>
              <a:rPr lang="en-US" sz="2800" b="1" u="sng" dirty="0" smtClean="0"/>
              <a:t>veins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upload.wikimedia.org/wikipedia/commons/d/d4/Gray5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" y="1779588"/>
            <a:ext cx="9118430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18080" y="6063120"/>
              <a:ext cx="2223720" cy="11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240" y="5999760"/>
                <a:ext cx="225576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5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012"/>
            <a:ext cx="3347864" cy="4714156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Its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mucous membrane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thrown into a number of longitudinal folds, besides these there are certain </a:t>
            </a:r>
            <a:r>
              <a:rPr lang="en-US" sz="2800" b="1" dirty="0">
                <a:solidFill>
                  <a:srgbClr val="FF0000"/>
                </a:solidFill>
              </a:rPr>
              <a:t>permanent transverse folds, known as Houston’s valves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 usually three in number; one on the right side; 2 inward from the left side</a:t>
            </a:r>
            <a:r>
              <a:rPr lang="en-US" sz="2800" dirty="0"/>
              <a:t>.</a:t>
            </a: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170" name="irc_mi" descr="fig7_mucos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012"/>
            <a:ext cx="5542955" cy="637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algn="l" rtl="0"/>
            <a:r>
              <a:rPr lang="en-US" sz="2800" b="1" dirty="0"/>
              <a:t>Ovaries</a:t>
            </a:r>
            <a:r>
              <a:rPr lang="en-US" sz="2800" dirty="0"/>
              <a:t> </a:t>
            </a:r>
            <a:r>
              <a:rPr lang="en-US" sz="2800" dirty="0" smtClean="0"/>
              <a:t>:</a:t>
            </a:r>
          </a:p>
          <a:p>
            <a:pPr algn="l" rtl="0"/>
            <a:r>
              <a:rPr lang="en-US" sz="2800" b="1" dirty="0" smtClean="0"/>
              <a:t>Arterial </a:t>
            </a:r>
            <a:r>
              <a:rPr lang="en-US" sz="2800" b="1" dirty="0"/>
              <a:t>supply: </a:t>
            </a:r>
            <a:r>
              <a:rPr lang="en-US" sz="2800" b="1" dirty="0">
                <a:solidFill>
                  <a:srgbClr val="00B050"/>
                </a:solidFill>
              </a:rPr>
              <a:t>Ovarian artery </a:t>
            </a:r>
            <a:r>
              <a:rPr lang="en-US" sz="2800" dirty="0"/>
              <a:t> </a:t>
            </a:r>
          </a:p>
          <a:p>
            <a:pPr lvl="0" algn="l" rtl="0"/>
            <a:r>
              <a:rPr lang="en-US" sz="2800" b="1" dirty="0">
                <a:solidFill>
                  <a:srgbClr val="00B0F0"/>
                </a:solidFill>
              </a:rPr>
              <a:t>Ovarian veins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–</a:t>
            </a:r>
            <a:r>
              <a:rPr lang="en-US" sz="2800" u="sng" dirty="0" smtClean="0">
                <a:solidFill>
                  <a:srgbClr val="00B0F0"/>
                </a:solidFill>
              </a:rPr>
              <a:t>The </a:t>
            </a:r>
            <a:r>
              <a:rPr lang="en-US" sz="2800" u="sng" dirty="0">
                <a:solidFill>
                  <a:srgbClr val="00B0F0"/>
                </a:solidFill>
              </a:rPr>
              <a:t>right one drains into the inferior vena cava directly and the left one drains into the left renal vein.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7" name="Picture 2" descr="https://upload.wikimedia.org/wikipedia/commons/d/d4/Gray5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" y="2231204"/>
            <a:ext cx="9118430" cy="4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45520" y="3920040"/>
              <a:ext cx="1411200" cy="214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29680" y="3856680"/>
                <a:ext cx="1442880" cy="3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Blood Supply </a:t>
            </a:r>
            <a:r>
              <a:rPr lang="en-US" sz="2800" b="1" dirty="0">
                <a:solidFill>
                  <a:srgbClr val="FF0000"/>
                </a:solidFill>
              </a:rPr>
              <a:t>of the Female Internal Genital </a:t>
            </a:r>
            <a:r>
              <a:rPr lang="en-US" sz="2800" b="1" dirty="0" smtClean="0">
                <a:solidFill>
                  <a:srgbClr val="FF0000"/>
                </a:solidFill>
              </a:rPr>
              <a:t>Organs</a:t>
            </a:r>
          </a:p>
          <a:p>
            <a:pPr algn="l" rtl="0"/>
            <a:r>
              <a:rPr lang="en-US" sz="2800" b="1" dirty="0" smtClean="0"/>
              <a:t>Uterine Tube</a:t>
            </a:r>
            <a:r>
              <a:rPr lang="en-US" sz="2800" b="1" i="1" dirty="0" smtClean="0"/>
              <a:t>: </a:t>
            </a:r>
            <a:r>
              <a:rPr lang="en-US" sz="2800" b="1" dirty="0" smtClean="0"/>
              <a:t>Arterial </a:t>
            </a:r>
            <a:r>
              <a:rPr lang="en-US" sz="2800" b="1" dirty="0"/>
              <a:t>supply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FF00"/>
                </a:solidFill>
              </a:rPr>
              <a:t>Uterine artery</a:t>
            </a:r>
            <a:r>
              <a:rPr lang="en-US" sz="2800" dirty="0"/>
              <a:t> </a:t>
            </a:r>
            <a:r>
              <a:rPr lang="en-US" sz="2800" dirty="0" smtClean="0"/>
              <a:t>+ </a:t>
            </a:r>
            <a:r>
              <a:rPr lang="en-US" sz="2800" b="1" dirty="0">
                <a:solidFill>
                  <a:srgbClr val="00B050"/>
                </a:solidFill>
              </a:rPr>
              <a:t>Ovarian </a:t>
            </a:r>
            <a:r>
              <a:rPr lang="en-US" sz="2800" b="1" dirty="0" smtClean="0">
                <a:solidFill>
                  <a:srgbClr val="00B050"/>
                </a:solidFill>
              </a:rPr>
              <a:t>artery</a:t>
            </a:r>
            <a:endParaRPr lang="en-US" sz="2800" b="1" dirty="0">
              <a:solidFill>
                <a:srgbClr val="00B050"/>
              </a:solidFill>
            </a:endParaRPr>
          </a:p>
          <a:p>
            <a:pPr algn="l" rtl="0"/>
            <a:r>
              <a:rPr lang="en-US" sz="2800" b="1" dirty="0"/>
              <a:t>Venous drainage</a:t>
            </a:r>
            <a:r>
              <a:rPr lang="en-US" sz="2800" dirty="0"/>
              <a:t>: Ovarian veins. </a:t>
            </a:r>
          </a:p>
        </p:txBody>
      </p:sp>
      <p:pic>
        <p:nvPicPr>
          <p:cNvPr id="61442" name="irc_mi" descr="Blood-Supply-to-Female-Reproductive-Tra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2168" r="3921" b="15451"/>
          <a:stretch/>
        </p:blipFill>
        <p:spPr bwMode="auto">
          <a:xfrm>
            <a:off x="-30627" y="1800318"/>
            <a:ext cx="9143999" cy="498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Innervations of the Female Internal Genital Organs </a:t>
            </a:r>
            <a:endParaRPr lang="en-US" sz="2800" dirty="0">
              <a:solidFill>
                <a:srgbClr val="FF0000"/>
              </a:solidFill>
            </a:endParaRPr>
          </a:p>
          <a:p>
            <a:pPr algn="l" rtl="0"/>
            <a:r>
              <a:rPr lang="en-US" sz="2800" b="1" u="sng" dirty="0"/>
              <a:t>Vagina and uterus </a:t>
            </a:r>
            <a:r>
              <a:rPr lang="en-US" sz="2800" dirty="0" smtClean="0"/>
              <a:t>: </a:t>
            </a:r>
            <a:r>
              <a:rPr lang="en-US" sz="2800" b="1" u="sng" dirty="0" smtClean="0">
                <a:solidFill>
                  <a:srgbClr val="FF0000"/>
                </a:solidFill>
              </a:rPr>
              <a:t>Sympathetic </a:t>
            </a:r>
            <a:r>
              <a:rPr lang="en-US" sz="2800" b="1" u="sng" dirty="0">
                <a:solidFill>
                  <a:srgbClr val="FF0000"/>
                </a:solidFill>
              </a:rPr>
              <a:t>innervation </a:t>
            </a:r>
            <a:r>
              <a:rPr lang="en-US" sz="2800" dirty="0"/>
              <a:t>originates in the inferior thoracic spinal cord segments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T10-L1</a:t>
            </a:r>
            <a:r>
              <a:rPr lang="en-US" sz="2800" dirty="0" smtClean="0"/>
              <a:t>)and </a:t>
            </a:r>
            <a:r>
              <a:rPr lang="en-US" sz="2800" dirty="0"/>
              <a:t>passes through lumbar splanchnic nerves and the 2 </a:t>
            </a:r>
            <a:r>
              <a:rPr lang="en-US" sz="2800" dirty="0" err="1"/>
              <a:t>hypogastric</a:t>
            </a:r>
            <a:r>
              <a:rPr lang="en-US" sz="2800" dirty="0"/>
              <a:t>- </a:t>
            </a:r>
            <a:r>
              <a:rPr lang="en-US" sz="2800" dirty="0" err="1"/>
              <a:t>uterovaginal</a:t>
            </a:r>
            <a:r>
              <a:rPr lang="en-US" sz="2800" dirty="0"/>
              <a:t> series of plexuses.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12372"/>
              </p:ext>
            </p:extLst>
          </p:nvPr>
        </p:nvGraphicFramePr>
        <p:xfrm>
          <a:off x="0" y="2231205"/>
          <a:ext cx="9144000" cy="467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Picture" r:id="rId3" imgW="5792008" imgH="5372850" progId="StaticDib">
                  <p:embed/>
                </p:oleObj>
              </mc:Choice>
              <mc:Fallback>
                <p:oleObj name="Picture" r:id="rId3" imgW="5792008" imgH="5372850" progId="StaticDib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31205"/>
                        <a:ext cx="9144000" cy="467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277840" y="3893400"/>
              <a:ext cx="768240" cy="259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2000" y="3829680"/>
                <a:ext cx="8002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75120" y="6429240"/>
              <a:ext cx="1402200" cy="196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280" y="6365880"/>
                <a:ext cx="1434240" cy="3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3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Innervations of the Female Internal Genital Organs </a:t>
            </a:r>
            <a:endParaRPr lang="en-US" sz="2800" dirty="0">
              <a:solidFill>
                <a:srgbClr val="FF0000"/>
              </a:solidFill>
            </a:endParaRPr>
          </a:p>
          <a:p>
            <a:pPr lvl="0" algn="l" rtl="0"/>
            <a:r>
              <a:rPr lang="en-US" sz="2800" b="1" u="sng" dirty="0"/>
              <a:t>Vagina and uterus </a:t>
            </a:r>
            <a:r>
              <a:rPr lang="en-US" sz="2800" dirty="0" smtClean="0"/>
              <a:t>: </a:t>
            </a:r>
            <a:r>
              <a:rPr lang="en-US" sz="2800" b="1" u="sng" dirty="0">
                <a:solidFill>
                  <a:srgbClr val="FF0000"/>
                </a:solidFill>
              </a:rPr>
              <a:t>Parasympathetic innervation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originates in the S2-S4 spinal cord segments and passes through the pelvic splanchnic nerves to the inferior </a:t>
            </a:r>
            <a:r>
              <a:rPr lang="en-US" sz="2800" dirty="0" err="1"/>
              <a:t>hypogastric-uterovaginal</a:t>
            </a:r>
            <a:r>
              <a:rPr lang="en-US" sz="2800" dirty="0"/>
              <a:t> </a:t>
            </a:r>
            <a:r>
              <a:rPr lang="en-US" sz="2800" dirty="0" smtClean="0"/>
              <a:t>plexus.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61174"/>
              </p:ext>
            </p:extLst>
          </p:nvPr>
        </p:nvGraphicFramePr>
        <p:xfrm>
          <a:off x="0" y="2231205"/>
          <a:ext cx="9144000" cy="467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Picture" r:id="rId3" imgW="5792008" imgH="5372850" progId="StaticDib">
                  <p:embed/>
                </p:oleObj>
              </mc:Choice>
              <mc:Fallback>
                <p:oleObj name="Picture" r:id="rId3" imgW="5792008" imgH="5372850" progId="StaticDib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31205"/>
                        <a:ext cx="9144000" cy="4677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00" y="5339880"/>
              <a:ext cx="1679040" cy="25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0" y="5276520"/>
                <a:ext cx="17107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37760" y="6473880"/>
              <a:ext cx="1330920" cy="134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20" y="6410520"/>
                <a:ext cx="13626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99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1340768"/>
            <a:ext cx="91845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</a:rPr>
              <a:t>Innervations of the Female Internal Genital Organs </a:t>
            </a:r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b="1" u="sng" dirty="0"/>
              <a:t>Ovaries and Uterine tubes</a:t>
            </a:r>
            <a:r>
              <a:rPr lang="en-US" sz="3200" b="1" dirty="0"/>
              <a:t>.</a:t>
            </a:r>
            <a:endParaRPr lang="en-US" sz="3200" dirty="0"/>
          </a:p>
          <a:p>
            <a:pPr algn="l" rtl="0"/>
            <a:r>
              <a:rPr lang="en-US" sz="3200" dirty="0"/>
              <a:t>The sympathetic and parasympathetic nerve supply derives partly from the </a:t>
            </a:r>
            <a:r>
              <a:rPr lang="en-US" sz="3200" b="1" dirty="0">
                <a:solidFill>
                  <a:srgbClr val="FF0000"/>
                </a:solidFill>
              </a:rPr>
              <a:t>ovarian plexus</a:t>
            </a:r>
            <a:r>
              <a:rPr lang="en-US" sz="3200" dirty="0"/>
              <a:t>, descending with the ovarian vessels, and partly from the </a:t>
            </a:r>
            <a:r>
              <a:rPr lang="en-US" sz="3200" b="1" dirty="0" err="1">
                <a:solidFill>
                  <a:srgbClr val="FF0000"/>
                </a:solidFill>
              </a:rPr>
              <a:t>uterovaginal</a:t>
            </a:r>
            <a:r>
              <a:rPr lang="en-US" sz="3200" b="1" dirty="0">
                <a:solidFill>
                  <a:srgbClr val="FF0000"/>
                </a:solidFill>
              </a:rPr>
              <a:t> plexus</a:t>
            </a:r>
            <a:r>
              <a:rPr lang="en-US" sz="3200" dirty="0"/>
              <a:t> originate from the superior and inferior </a:t>
            </a:r>
            <a:r>
              <a:rPr lang="en-US" sz="3200" dirty="0" err="1"/>
              <a:t>hypogastric</a:t>
            </a:r>
            <a:r>
              <a:rPr lang="en-US" sz="3200" dirty="0"/>
              <a:t> </a:t>
            </a:r>
            <a:r>
              <a:rPr lang="en-US" sz="3200" dirty="0" smtClean="0"/>
              <a:t>plexuses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Lymphatic drainage from female pelvic viscera</a:t>
            </a:r>
            <a:endParaRPr lang="en-US" sz="2800" dirty="0">
              <a:solidFill>
                <a:srgbClr val="FF0000"/>
              </a:solidFill>
            </a:endParaRPr>
          </a:p>
          <a:p>
            <a:pPr algn="l" rtl="0"/>
            <a:r>
              <a:rPr lang="en-US" sz="2800" b="1" u="sng" dirty="0">
                <a:solidFill>
                  <a:srgbClr val="FF0000"/>
                </a:solidFill>
              </a:rPr>
              <a:t>Lymphatic vessels from the ovary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follow the ovarian veins as they ascend to the lateral aortic lymph nodes.</a:t>
            </a:r>
          </a:p>
        </p:txBody>
      </p:sp>
      <p:pic>
        <p:nvPicPr>
          <p:cNvPr id="64514" name="Picture 2" descr="female-reproductive-system-21-6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>
            <a:fillRect/>
          </a:stretch>
        </p:blipFill>
        <p:spPr bwMode="auto">
          <a:xfrm>
            <a:off x="179512" y="1369431"/>
            <a:ext cx="8784976" cy="54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20560" y="2035800"/>
              <a:ext cx="1741680" cy="29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4720" y="1972440"/>
                <a:ext cx="177336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9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</a:rPr>
              <a:t>Lymphatic </a:t>
            </a:r>
            <a:r>
              <a:rPr lang="en-US" sz="2800" b="1" u="sng" dirty="0">
                <a:solidFill>
                  <a:srgbClr val="FF0000"/>
                </a:solidFill>
              </a:rPr>
              <a:t>vessels from the uterus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fundus and superior uterine body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dirty="0" smtClean="0"/>
              <a:t>with ovarian </a:t>
            </a:r>
            <a:r>
              <a:rPr lang="en-US" sz="2800" dirty="0"/>
              <a:t>vessels to the </a:t>
            </a:r>
            <a:r>
              <a:rPr lang="en-US" sz="2800" b="1" i="1" dirty="0">
                <a:solidFill>
                  <a:srgbClr val="FF0000"/>
                </a:solidFill>
              </a:rPr>
              <a:t>lateral aortic lymph nodes</a:t>
            </a:r>
            <a:r>
              <a:rPr lang="en-US" sz="2800" dirty="0"/>
              <a:t>; </a:t>
            </a:r>
            <a:endParaRPr lang="en-US" sz="2800" dirty="0" smtClean="0"/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800" dirty="0" smtClean="0"/>
              <a:t>some run </a:t>
            </a:r>
            <a:r>
              <a:rPr lang="en-US" sz="2800" dirty="0"/>
              <a:t>along the round ligament of the uterus to the </a:t>
            </a:r>
            <a:r>
              <a:rPr lang="en-US" sz="2800" b="1" i="1" dirty="0">
                <a:solidFill>
                  <a:srgbClr val="FF0000"/>
                </a:solidFill>
              </a:rPr>
              <a:t>superficial inguinal lymph nodes</a:t>
            </a:r>
            <a:r>
              <a:rPr lang="en-US" sz="2800" dirty="0"/>
              <a:t>.</a:t>
            </a:r>
          </a:p>
        </p:txBody>
      </p:sp>
      <p:pic>
        <p:nvPicPr>
          <p:cNvPr id="64514" name="Picture 2" descr="female-reproductive-system-21-6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>
            <a:fillRect/>
          </a:stretch>
        </p:blipFill>
        <p:spPr bwMode="auto">
          <a:xfrm>
            <a:off x="-40560" y="2224791"/>
            <a:ext cx="9184560" cy="46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947200" y="2777040"/>
              <a:ext cx="1795320" cy="2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1360" y="2713680"/>
                <a:ext cx="18270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179480" y="6206040"/>
              <a:ext cx="1804320" cy="37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3640" y="6142680"/>
                <a:ext cx="183600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</a:rPr>
              <a:t>Lymphatic </a:t>
            </a:r>
            <a:r>
              <a:rPr lang="en-US" sz="2800" b="1" u="sng" dirty="0">
                <a:solidFill>
                  <a:srgbClr val="FF0000"/>
                </a:solidFill>
              </a:rPr>
              <a:t>vessels from the uterus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:</a:t>
            </a:r>
            <a:r>
              <a:rPr lang="en-US" sz="2800" b="1" dirty="0"/>
              <a:t> </a:t>
            </a:r>
            <a:r>
              <a:rPr lang="en-US" sz="2800" dirty="0">
                <a:solidFill>
                  <a:srgbClr val="00B0F0"/>
                </a:solidFill>
              </a:rPr>
              <a:t>uterine body and some from the cervix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dirty="0" smtClean="0"/>
              <a:t>pass </a:t>
            </a:r>
            <a:r>
              <a:rPr lang="en-US" sz="2800" dirty="0"/>
              <a:t>within the broad ligament to the </a:t>
            </a:r>
            <a:r>
              <a:rPr lang="en-US" sz="2800" b="1" i="1" dirty="0">
                <a:solidFill>
                  <a:srgbClr val="FF0000"/>
                </a:solidFill>
              </a:rPr>
              <a:t>external iliac lymph nodes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4514" name="Picture 2" descr="female-reproductive-system-21-6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>
            <a:fillRect/>
          </a:stretch>
        </p:blipFill>
        <p:spPr bwMode="auto">
          <a:xfrm>
            <a:off x="-40560" y="2224791"/>
            <a:ext cx="9184560" cy="46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57429" y="4350448"/>
              <a:ext cx="1804320" cy="37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1589" y="4287088"/>
                <a:ext cx="183600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3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FF0000"/>
                </a:solidFill>
              </a:rPr>
              <a:t>Lymphatic </a:t>
            </a:r>
            <a:r>
              <a:rPr lang="en-US" sz="2800" b="1" u="sng" dirty="0">
                <a:solidFill>
                  <a:srgbClr val="FF0000"/>
                </a:solidFill>
              </a:rPr>
              <a:t>vessels from the uterus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: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from the uterine </a:t>
            </a:r>
            <a:r>
              <a:rPr lang="en-US" sz="2800" b="1" dirty="0" smtClean="0">
                <a:solidFill>
                  <a:srgbClr val="00B0F0"/>
                </a:solidFill>
              </a:rPr>
              <a:t>cervix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dirty="0" smtClean="0"/>
              <a:t>pass </a:t>
            </a:r>
            <a:r>
              <a:rPr lang="en-US" sz="2800" dirty="0"/>
              <a:t>along the uterine vessels, within the transverse cervical ligaments, to the </a:t>
            </a:r>
            <a:r>
              <a:rPr lang="en-US" sz="2800" b="1" i="1" dirty="0">
                <a:solidFill>
                  <a:srgbClr val="FF0000"/>
                </a:solidFill>
              </a:rPr>
              <a:t>internal iliac lymph nodes</a:t>
            </a:r>
            <a:r>
              <a:rPr lang="en-US" sz="2800" dirty="0" smtClean="0"/>
              <a:t>,</a:t>
            </a: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and along </a:t>
            </a:r>
            <a:r>
              <a:rPr lang="en-US" sz="2800" dirty="0" err="1"/>
              <a:t>uterosacral</a:t>
            </a:r>
            <a:r>
              <a:rPr lang="en-US" sz="2800" dirty="0"/>
              <a:t> (</a:t>
            </a:r>
            <a:r>
              <a:rPr lang="en-US" sz="2800" dirty="0" err="1"/>
              <a:t>sacrogenital</a:t>
            </a:r>
            <a:r>
              <a:rPr lang="en-US" sz="2800" dirty="0"/>
              <a:t>) ligaments to the </a:t>
            </a:r>
            <a:r>
              <a:rPr lang="en-US" sz="2800" b="1" i="1" dirty="0">
                <a:solidFill>
                  <a:srgbClr val="FF0000"/>
                </a:solidFill>
              </a:rPr>
              <a:t>sacral lymph nodes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4514" name="Picture 2" descr="female-reproductive-system-21-6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>
            <a:fillRect/>
          </a:stretch>
        </p:blipFill>
        <p:spPr bwMode="auto">
          <a:xfrm>
            <a:off x="-40560" y="2224791"/>
            <a:ext cx="9184560" cy="46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11560" y="3861048"/>
              <a:ext cx="1795320" cy="27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720" y="3797688"/>
                <a:ext cx="18270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045040" y="6505480"/>
              <a:ext cx="1804320" cy="37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9200" y="6442120"/>
                <a:ext cx="183600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2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-40560" y="-15564"/>
            <a:ext cx="9184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/>
              <a:t>Lymphatic vessels from the vagina</a:t>
            </a:r>
            <a:r>
              <a:rPr lang="en-US" sz="2800" dirty="0"/>
              <a:t> drain as follows:</a:t>
            </a:r>
          </a:p>
          <a:p>
            <a:pPr lvl="0" algn="l" rtl="0"/>
            <a:r>
              <a:rPr lang="en-US" sz="2800" dirty="0">
                <a:solidFill>
                  <a:srgbClr val="FF0000"/>
                </a:solidFill>
              </a:rPr>
              <a:t>Superior part</a:t>
            </a:r>
            <a:r>
              <a:rPr lang="en-US" sz="2800" dirty="0"/>
              <a:t>: to the internal and external iliac lymph nodes.</a:t>
            </a:r>
          </a:p>
          <a:p>
            <a:pPr lvl="0" algn="l" rtl="0"/>
            <a:r>
              <a:rPr lang="en-US" sz="2800" dirty="0">
                <a:solidFill>
                  <a:srgbClr val="FF0000"/>
                </a:solidFill>
              </a:rPr>
              <a:t>Middle part</a:t>
            </a:r>
            <a:r>
              <a:rPr lang="en-US" sz="2800" dirty="0"/>
              <a:t>: to the internal iliac lymph nodes.</a:t>
            </a:r>
          </a:p>
          <a:p>
            <a:pPr lvl="0" algn="l" rtl="0"/>
            <a:r>
              <a:rPr lang="en-US" sz="2800" dirty="0">
                <a:solidFill>
                  <a:srgbClr val="FF0000"/>
                </a:solidFill>
              </a:rPr>
              <a:t>Inferior part</a:t>
            </a:r>
            <a:r>
              <a:rPr lang="en-US" sz="2800" dirty="0"/>
              <a:t>: to the sacral and common iliac nodes.</a:t>
            </a: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External orifice</a:t>
            </a:r>
            <a:r>
              <a:rPr lang="en-US" sz="2800" dirty="0"/>
              <a:t>: to the superficial inguinal lymph nodes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4514" name="Picture 2" descr="female-reproductive-system-21-63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57"/>
          <a:stretch>
            <a:fillRect/>
          </a:stretch>
        </p:blipFill>
        <p:spPr bwMode="auto">
          <a:xfrm>
            <a:off x="-40560" y="2084389"/>
            <a:ext cx="9184560" cy="476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60960" y="3741480"/>
              <a:ext cx="1830960" cy="33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120" y="3678120"/>
                <a:ext cx="18626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8000" y="4473720"/>
              <a:ext cx="1893600" cy="286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0" y="4410360"/>
                <a:ext cx="19252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241960" y="6572160"/>
              <a:ext cx="1375560" cy="250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6120" y="6508800"/>
                <a:ext cx="14072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7117200" y="6125760"/>
              <a:ext cx="1803960" cy="384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1360" y="6062400"/>
                <a:ext cx="1835640" cy="5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2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 descr="http://www.endoscopy-colon-explorer.com/wp-content/uploads/2014/05/Fig.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638"/>
            <a:ext cx="7776864" cy="66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612"/>
            <a:ext cx="3491880" cy="6666756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rectum follows the curve of the sacrum: </a:t>
            </a:r>
            <a:r>
              <a:rPr lang="en-US" b="1" u="sng" dirty="0" smtClean="0">
                <a:solidFill>
                  <a:srgbClr val="FF0000"/>
                </a:solidFill>
              </a:rPr>
              <a:t>sacral </a:t>
            </a:r>
            <a:r>
              <a:rPr lang="en-US" b="1" u="sng" dirty="0">
                <a:solidFill>
                  <a:srgbClr val="FF0000"/>
                </a:solidFill>
              </a:rPr>
              <a:t>flexure of the rectum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anorectal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flexure of the anal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pulled forward by the action of 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puborectalis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part of 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levator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muscle (</a:t>
            </a:r>
            <a:r>
              <a:rPr lang="en-US" b="1" u="sng" dirty="0" err="1">
                <a:solidFill>
                  <a:srgbClr val="FF0000"/>
                </a:solidFill>
              </a:rPr>
              <a:t>perineal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flexure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utoShape 2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234363" y="-16303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386763" y="-14779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6" name="AutoShape 6" descr="http://www.edoctoronline.com/media/19/photos_B2EC78A5-4B56-4973-92BF-09D15B6613B6.gif"/>
          <p:cNvSpPr>
            <a:spLocks noChangeAspect="1" noChangeArrowheads="1"/>
          </p:cNvSpPr>
          <p:nvPr/>
        </p:nvSpPr>
        <p:spPr bwMode="auto">
          <a:xfrm>
            <a:off x="8539163" y="-1325563"/>
            <a:ext cx="5715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8" name="Picture 2" descr="https://encrypted-tbn3.gstatic.com/images?q=tbn:ANd9GcTgd3zFOm5KD7OdyMlTeuf7YEYq5C-at5667bHPW5X_mbiWBW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59" y="1931988"/>
            <a:ext cx="5580112" cy="49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slideplayer.com/7/1713139/slides/slide_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 r="45174" b="23530"/>
          <a:stretch/>
        </p:blipFill>
        <p:spPr bwMode="auto">
          <a:xfrm>
            <a:off x="4704348" y="28347"/>
            <a:ext cx="3817434" cy="31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2634</Words>
  <Application>Microsoft Office PowerPoint</Application>
  <PresentationFormat>On-screen Show (4:3)</PresentationFormat>
  <Paragraphs>199</Paragraphs>
  <Slides>79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133</cp:revision>
  <dcterms:created xsi:type="dcterms:W3CDTF">2016-02-06T09:15:43Z</dcterms:created>
  <dcterms:modified xsi:type="dcterms:W3CDTF">2016-02-19T18:04:01Z</dcterms:modified>
</cp:coreProperties>
</file>